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7"/>
  </p:notesMasterIdLst>
  <p:handoutMasterIdLst>
    <p:handoutMasterId r:id="rId38"/>
  </p:handoutMasterIdLst>
  <p:sldIdLst>
    <p:sldId id="256" r:id="rId2"/>
    <p:sldId id="257" r:id="rId3"/>
    <p:sldId id="258" r:id="rId4"/>
    <p:sldId id="259" r:id="rId5"/>
    <p:sldId id="260" r:id="rId6"/>
    <p:sldId id="261" r:id="rId7"/>
    <p:sldId id="262" r:id="rId8"/>
    <p:sldId id="264" r:id="rId9"/>
    <p:sldId id="305" r:id="rId10"/>
    <p:sldId id="266" r:id="rId11"/>
    <p:sldId id="268" r:id="rId12"/>
    <p:sldId id="269" r:id="rId13"/>
    <p:sldId id="270" r:id="rId14"/>
    <p:sldId id="271" r:id="rId15"/>
    <p:sldId id="272" r:id="rId16"/>
    <p:sldId id="273" r:id="rId17"/>
    <p:sldId id="274" r:id="rId18"/>
    <p:sldId id="303" r:id="rId19"/>
    <p:sldId id="275" r:id="rId20"/>
    <p:sldId id="276" r:id="rId21"/>
    <p:sldId id="302" r:id="rId22"/>
    <p:sldId id="308" r:id="rId23"/>
    <p:sldId id="309" r:id="rId24"/>
    <p:sldId id="310" r:id="rId25"/>
    <p:sldId id="311" r:id="rId26"/>
    <p:sldId id="312" r:id="rId27"/>
    <p:sldId id="313" r:id="rId28"/>
    <p:sldId id="297" r:id="rId29"/>
    <p:sldId id="307" r:id="rId30"/>
    <p:sldId id="306" r:id="rId31"/>
    <p:sldId id="299" r:id="rId32"/>
    <p:sldId id="300" r:id="rId33"/>
    <p:sldId id="304" r:id="rId34"/>
    <p:sldId id="301" r:id="rId35"/>
    <p:sldId id="314" r:id="rId36"/>
  </p:sldIdLst>
  <p:sldSz cx="7569200" cy="10699750"/>
  <p:notesSz cx="7569200" cy="10699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1930" y="-245"/>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EA484E2-A703-FC84-50F6-02069658C808}"/>
              </a:ext>
            </a:extLst>
          </p:cNvPr>
          <p:cNvSpPr>
            <a:spLocks noGrp="1"/>
          </p:cNvSpPr>
          <p:nvPr>
            <p:ph type="hdr" sz="quarter"/>
          </p:nvPr>
        </p:nvSpPr>
        <p:spPr>
          <a:xfrm>
            <a:off x="0" y="0"/>
            <a:ext cx="3279775" cy="536575"/>
          </a:xfrm>
          <a:prstGeom prst="rect">
            <a:avLst/>
          </a:prstGeom>
        </p:spPr>
        <p:txBody>
          <a:bodyPr vert="horz" lIns="91440" tIns="45720" rIns="91440" bIns="45720" rtlCol="0"/>
          <a:lstStyle>
            <a:lvl1pPr algn="l">
              <a:defRPr sz="1200"/>
            </a:lvl1pPr>
          </a:lstStyle>
          <a:p>
            <a:r>
              <a:rPr lang="en-US"/>
              <a:t>Hand Gesture YouTube Control System</a:t>
            </a:r>
            <a:endParaRPr lang="en-IN"/>
          </a:p>
        </p:txBody>
      </p:sp>
      <p:sp>
        <p:nvSpPr>
          <p:cNvPr id="3" name="Date Placeholder 2">
            <a:extLst>
              <a:ext uri="{FF2B5EF4-FFF2-40B4-BE49-F238E27FC236}">
                <a16:creationId xmlns:a16="http://schemas.microsoft.com/office/drawing/2014/main" id="{7D0992DE-0686-FC23-5F38-F3456D2A169C}"/>
              </a:ext>
            </a:extLst>
          </p:cNvPr>
          <p:cNvSpPr>
            <a:spLocks noGrp="1"/>
          </p:cNvSpPr>
          <p:nvPr>
            <p:ph type="dt" sz="quarter" idx="1"/>
          </p:nvPr>
        </p:nvSpPr>
        <p:spPr>
          <a:xfrm>
            <a:off x="4287838" y="0"/>
            <a:ext cx="3279775" cy="536575"/>
          </a:xfrm>
          <a:prstGeom prst="rect">
            <a:avLst/>
          </a:prstGeom>
        </p:spPr>
        <p:txBody>
          <a:bodyPr vert="horz" lIns="91440" tIns="45720" rIns="91440" bIns="45720" rtlCol="0"/>
          <a:lstStyle>
            <a:lvl1pPr algn="r">
              <a:defRPr sz="1200"/>
            </a:lvl1pPr>
          </a:lstStyle>
          <a:p>
            <a:fld id="{072696B4-C22C-4F09-9670-855A5CCE5196}" type="datetimeFigureOut">
              <a:rPr lang="en-IN" smtClean="0"/>
              <a:t>09-05-2024</a:t>
            </a:fld>
            <a:endParaRPr lang="en-IN"/>
          </a:p>
        </p:txBody>
      </p:sp>
      <p:sp>
        <p:nvSpPr>
          <p:cNvPr id="4" name="Footer Placeholder 3">
            <a:extLst>
              <a:ext uri="{FF2B5EF4-FFF2-40B4-BE49-F238E27FC236}">
                <a16:creationId xmlns:a16="http://schemas.microsoft.com/office/drawing/2014/main" id="{30D4E221-C284-DBF1-C349-F444F77018DD}"/>
              </a:ext>
            </a:extLst>
          </p:cNvPr>
          <p:cNvSpPr>
            <a:spLocks noGrp="1"/>
          </p:cNvSpPr>
          <p:nvPr>
            <p:ph type="ftr" sz="quarter" idx="2"/>
          </p:nvPr>
        </p:nvSpPr>
        <p:spPr>
          <a:xfrm>
            <a:off x="0" y="10163175"/>
            <a:ext cx="3279775" cy="536575"/>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17C35515-7DBB-D699-EA20-2DA4D47EC757}"/>
              </a:ext>
            </a:extLst>
          </p:cNvPr>
          <p:cNvSpPr>
            <a:spLocks noGrp="1"/>
          </p:cNvSpPr>
          <p:nvPr>
            <p:ph type="sldNum" sz="quarter" idx="3"/>
          </p:nvPr>
        </p:nvSpPr>
        <p:spPr>
          <a:xfrm>
            <a:off x="4287838" y="10163175"/>
            <a:ext cx="3279775" cy="536575"/>
          </a:xfrm>
          <a:prstGeom prst="rect">
            <a:avLst/>
          </a:prstGeom>
        </p:spPr>
        <p:txBody>
          <a:bodyPr vert="horz" lIns="91440" tIns="45720" rIns="91440" bIns="45720" rtlCol="0" anchor="b"/>
          <a:lstStyle>
            <a:lvl1pPr algn="r">
              <a:defRPr sz="1200"/>
            </a:lvl1pPr>
          </a:lstStyle>
          <a:p>
            <a:fld id="{ED001017-6A14-4556-B253-D42A10CE5061}" type="slidenum">
              <a:rPr lang="en-IN" smtClean="0"/>
              <a:t>‹#›</a:t>
            </a:fld>
            <a:endParaRPr lang="en-IN"/>
          </a:p>
        </p:txBody>
      </p:sp>
    </p:spTree>
    <p:extLst>
      <p:ext uri="{BB962C8B-B14F-4D97-AF65-F5344CB8AC3E}">
        <p14:creationId xmlns:p14="http://schemas.microsoft.com/office/powerpoint/2010/main" val="2202971893"/>
      </p:ext>
    </p:extLst>
  </p:cSld>
  <p:clrMap bg1="lt1" tx1="dk1" bg2="lt2" tx2="dk2" accent1="accent1" accent2="accent2" accent3="accent3" accent4="accent4" accent5="accent5" accent6="accent6" hlink="hlink" folHlink="folHlink"/>
  <p:hf sldNum="0" ftr="0" dt="0"/>
</p:handoutMaster>
</file>

<file path=ppt/media/image1.jp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9775" cy="536575"/>
          </a:xfrm>
          <a:prstGeom prst="rect">
            <a:avLst/>
          </a:prstGeom>
        </p:spPr>
        <p:txBody>
          <a:bodyPr vert="horz" lIns="91440" tIns="45720" rIns="91440" bIns="45720" rtlCol="0"/>
          <a:lstStyle>
            <a:lvl1pPr algn="l">
              <a:defRPr sz="1200"/>
            </a:lvl1pPr>
          </a:lstStyle>
          <a:p>
            <a:r>
              <a:rPr lang="en-US"/>
              <a:t>Hand Gesture YouTube Control System</a:t>
            </a:r>
            <a:endParaRPr lang="en-IN"/>
          </a:p>
        </p:txBody>
      </p:sp>
      <p:sp>
        <p:nvSpPr>
          <p:cNvPr id="3" name="Date Placeholder 2"/>
          <p:cNvSpPr>
            <a:spLocks noGrp="1"/>
          </p:cNvSpPr>
          <p:nvPr>
            <p:ph type="dt" idx="1"/>
          </p:nvPr>
        </p:nvSpPr>
        <p:spPr>
          <a:xfrm>
            <a:off x="4287838" y="0"/>
            <a:ext cx="3279775" cy="536575"/>
          </a:xfrm>
          <a:prstGeom prst="rect">
            <a:avLst/>
          </a:prstGeom>
        </p:spPr>
        <p:txBody>
          <a:bodyPr vert="horz" lIns="91440" tIns="45720" rIns="91440" bIns="45720" rtlCol="0"/>
          <a:lstStyle>
            <a:lvl1pPr algn="r">
              <a:defRPr sz="1200"/>
            </a:lvl1pPr>
          </a:lstStyle>
          <a:p>
            <a:fld id="{153F517C-0ABF-41A4-8053-1A4E684AD4B6}" type="datetimeFigureOut">
              <a:rPr lang="en-IN" smtClean="0"/>
              <a:t>09-05-2024</a:t>
            </a:fld>
            <a:endParaRPr lang="en-IN"/>
          </a:p>
        </p:txBody>
      </p:sp>
      <p:sp>
        <p:nvSpPr>
          <p:cNvPr id="4" name="Slide Image Placeholder 3"/>
          <p:cNvSpPr>
            <a:spLocks noGrp="1" noRot="1" noChangeAspect="1"/>
          </p:cNvSpPr>
          <p:nvPr>
            <p:ph type="sldImg" idx="2"/>
          </p:nvPr>
        </p:nvSpPr>
        <p:spPr>
          <a:xfrm>
            <a:off x="2508250" y="1338263"/>
            <a:ext cx="2552700" cy="36099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757238" y="5149850"/>
            <a:ext cx="6054725" cy="421322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10163175"/>
            <a:ext cx="3279775" cy="536575"/>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287838" y="10163175"/>
            <a:ext cx="3279775" cy="536575"/>
          </a:xfrm>
          <a:prstGeom prst="rect">
            <a:avLst/>
          </a:prstGeom>
        </p:spPr>
        <p:txBody>
          <a:bodyPr vert="horz" lIns="91440" tIns="45720" rIns="91440" bIns="45720" rtlCol="0" anchor="b"/>
          <a:lstStyle>
            <a:lvl1pPr algn="r">
              <a:defRPr sz="1200"/>
            </a:lvl1pPr>
          </a:lstStyle>
          <a:p>
            <a:fld id="{A9398831-B1B2-4304-9EED-33DB629D255F}" type="slidenum">
              <a:rPr lang="en-IN" smtClean="0"/>
              <a:t>‹#›</a:t>
            </a:fld>
            <a:endParaRPr lang="en-IN"/>
          </a:p>
        </p:txBody>
      </p:sp>
    </p:spTree>
    <p:extLst>
      <p:ext uri="{BB962C8B-B14F-4D97-AF65-F5344CB8AC3E}">
        <p14:creationId xmlns:p14="http://schemas.microsoft.com/office/powerpoint/2010/main" val="236275259"/>
      </p:ext>
    </p:extLst>
  </p:cSld>
  <p:clrMap bg1="lt1" tx1="dk1" bg2="lt2" tx2="dk2" accent1="accent1" accent2="accent2" accent3="accent3" accent4="accent4" accent5="accent5" accent6="accent6" hlink="hlink" folHlink="folHlink"/>
  <p:hf sldNum="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690" y="3316922"/>
            <a:ext cx="6433820" cy="224694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135380" y="5991860"/>
            <a:ext cx="5298440" cy="26749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5" name="Holder 5"/>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5" name="Holder 5"/>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378460" y="2460942"/>
            <a:ext cx="3292602" cy="706183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8138" y="2460942"/>
            <a:ext cx="3292602" cy="706183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6" name="Holder 6"/>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4" name="Holder 4"/>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3" name="Holder 3"/>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78460" y="427990"/>
            <a:ext cx="6812280" cy="171196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378460" y="2460942"/>
            <a:ext cx="6812280" cy="706183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836472" y="9932981"/>
            <a:ext cx="3246754" cy="165734"/>
          </a:xfrm>
          <a:prstGeom prst="rect">
            <a:avLst/>
          </a:prstGeom>
        </p:spPr>
        <p:txBody>
          <a:bodyPr wrap="square" lIns="0" tIns="0" rIns="0" bIns="0">
            <a:spAutoFit/>
          </a:bodyPr>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5" name="Holder 5"/>
          <p:cNvSpPr>
            <a:spLocks noGrp="1"/>
          </p:cNvSpPr>
          <p:nvPr>
            <p:ph type="dt" sz="half" idx="6"/>
          </p:nvPr>
        </p:nvSpPr>
        <p:spPr>
          <a:xfrm>
            <a:off x="5238750" y="9932981"/>
            <a:ext cx="1535429" cy="165734"/>
          </a:xfrm>
          <a:prstGeom prst="rect">
            <a:avLst/>
          </a:prstGeom>
        </p:spPr>
        <p:txBody>
          <a:bodyPr wrap="square" lIns="0" tIns="0" rIns="0" bIns="0">
            <a:spAutoFit/>
          </a:bodyPr>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6" name="Holder 6"/>
          <p:cNvSpPr>
            <a:spLocks noGrp="1"/>
          </p:cNvSpPr>
          <p:nvPr>
            <p:ph type="sldNum" sz="quarter" idx="7"/>
          </p:nvPr>
        </p:nvSpPr>
        <p:spPr>
          <a:xfrm>
            <a:off x="5449824" y="9950768"/>
            <a:ext cx="1740916" cy="53498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object 4"/>
          <p:cNvPicPr/>
          <p:nvPr/>
        </p:nvPicPr>
        <p:blipFill>
          <a:blip r:embed="rId2" cstate="print"/>
          <a:stretch>
            <a:fillRect/>
          </a:stretch>
        </p:blipFill>
        <p:spPr>
          <a:xfrm>
            <a:off x="3256026" y="7641589"/>
            <a:ext cx="1054735" cy="1152525"/>
          </a:xfrm>
          <a:prstGeom prst="rect">
            <a:avLst/>
          </a:prstGeom>
        </p:spPr>
      </p:pic>
      <p:sp>
        <p:nvSpPr>
          <p:cNvPr id="3" name="object 3"/>
          <p:cNvSpPr txBox="1"/>
          <p:nvPr/>
        </p:nvSpPr>
        <p:spPr>
          <a:xfrm>
            <a:off x="1299717" y="8966453"/>
            <a:ext cx="4548505" cy="848994"/>
          </a:xfrm>
          <a:prstGeom prst="rect">
            <a:avLst/>
          </a:prstGeom>
        </p:spPr>
        <p:txBody>
          <a:bodyPr vert="horz" wrap="square" lIns="0" tIns="12700" rIns="0" bIns="0" rtlCol="0">
            <a:spAutoFit/>
          </a:bodyPr>
          <a:lstStyle/>
          <a:p>
            <a:pPr marL="12700">
              <a:lnSpc>
                <a:spcPct val="100000"/>
              </a:lnSpc>
              <a:spcBef>
                <a:spcPts val="100"/>
              </a:spcBef>
            </a:pPr>
            <a:r>
              <a:rPr sz="1200" b="1" spc="-5" dirty="0">
                <a:latin typeface="Times New Roman"/>
                <a:cs typeface="Times New Roman"/>
              </a:rPr>
              <a:t>DEPARTMENT</a:t>
            </a:r>
            <a:r>
              <a:rPr sz="1200" b="1" spc="10" dirty="0">
                <a:latin typeface="Times New Roman"/>
                <a:cs typeface="Times New Roman"/>
              </a:rPr>
              <a:t> </a:t>
            </a:r>
            <a:r>
              <a:rPr sz="1200" b="1" dirty="0">
                <a:latin typeface="Times New Roman"/>
                <a:cs typeface="Times New Roman"/>
              </a:rPr>
              <a:t>OF</a:t>
            </a:r>
            <a:r>
              <a:rPr sz="1200" b="1" spc="15" dirty="0">
                <a:latin typeface="Times New Roman"/>
                <a:cs typeface="Times New Roman"/>
              </a:rPr>
              <a:t> </a:t>
            </a:r>
            <a:r>
              <a:rPr sz="1200" b="1" spc="-5" dirty="0">
                <a:latin typeface="Times New Roman"/>
                <a:cs typeface="Times New Roman"/>
              </a:rPr>
              <a:t>COMPUTER</a:t>
            </a:r>
            <a:r>
              <a:rPr sz="1200" b="1" spc="15" dirty="0">
                <a:latin typeface="Times New Roman"/>
                <a:cs typeface="Times New Roman"/>
              </a:rPr>
              <a:t> </a:t>
            </a:r>
            <a:r>
              <a:rPr sz="1200" b="1" spc="-5" dirty="0">
                <a:latin typeface="Times New Roman"/>
                <a:cs typeface="Times New Roman"/>
              </a:rPr>
              <a:t>SCIENCE</a:t>
            </a:r>
            <a:r>
              <a:rPr sz="1200" b="1" spc="10" dirty="0">
                <a:latin typeface="Times New Roman"/>
                <a:cs typeface="Times New Roman"/>
              </a:rPr>
              <a:t> </a:t>
            </a:r>
            <a:r>
              <a:rPr sz="1200" b="1" spc="-5" dirty="0">
                <a:latin typeface="Times New Roman"/>
                <a:cs typeface="Times New Roman"/>
              </a:rPr>
              <a:t>AND</a:t>
            </a:r>
            <a:r>
              <a:rPr sz="1200" b="1" spc="15" dirty="0">
                <a:latin typeface="Times New Roman"/>
                <a:cs typeface="Times New Roman"/>
              </a:rPr>
              <a:t> </a:t>
            </a:r>
            <a:r>
              <a:rPr sz="1200" b="1" spc="-5" dirty="0">
                <a:latin typeface="Times New Roman"/>
                <a:cs typeface="Times New Roman"/>
              </a:rPr>
              <a:t>ENGINEERING,</a:t>
            </a:r>
            <a:endParaRPr sz="1200">
              <a:latin typeface="Times New Roman"/>
              <a:cs typeface="Times New Roman"/>
            </a:endParaRPr>
          </a:p>
          <a:p>
            <a:pPr marL="1113155" marR="328295" indent="100330">
              <a:lnSpc>
                <a:spcPts val="2520"/>
              </a:lnSpc>
              <a:spcBef>
                <a:spcPts val="100"/>
              </a:spcBef>
            </a:pPr>
            <a:r>
              <a:rPr sz="1200" b="1" spc="-5" dirty="0">
                <a:latin typeface="Times New Roman"/>
                <a:cs typeface="Times New Roman"/>
              </a:rPr>
              <a:t>SNGIST </a:t>
            </a:r>
            <a:r>
              <a:rPr sz="1200" b="1" dirty="0">
                <a:latin typeface="Times New Roman"/>
                <a:cs typeface="Times New Roman"/>
              </a:rPr>
              <a:t>GROUP OF </a:t>
            </a:r>
            <a:r>
              <a:rPr sz="1200" b="1" spc="-5" dirty="0">
                <a:latin typeface="Times New Roman"/>
                <a:cs typeface="Times New Roman"/>
              </a:rPr>
              <a:t>INSTITUTIONS </a:t>
            </a:r>
            <a:r>
              <a:rPr sz="1200" b="1" dirty="0">
                <a:latin typeface="Times New Roman"/>
                <a:cs typeface="Times New Roman"/>
              </a:rPr>
              <a:t> </a:t>
            </a:r>
            <a:r>
              <a:rPr sz="1200" b="1" spc="-5" dirty="0">
                <a:latin typeface="Times New Roman"/>
                <a:cs typeface="Times New Roman"/>
              </a:rPr>
              <a:t>MANJALY</a:t>
            </a:r>
            <a:r>
              <a:rPr sz="1200" b="1" spc="-15" dirty="0">
                <a:latin typeface="Times New Roman"/>
                <a:cs typeface="Times New Roman"/>
              </a:rPr>
              <a:t> </a:t>
            </a:r>
            <a:r>
              <a:rPr sz="1200" b="1" spc="-5" dirty="0">
                <a:latin typeface="Times New Roman"/>
                <a:cs typeface="Times New Roman"/>
              </a:rPr>
              <a:t>P.O. </a:t>
            </a:r>
            <a:r>
              <a:rPr sz="1200" b="1" dirty="0">
                <a:latin typeface="Times New Roman"/>
                <a:cs typeface="Times New Roman"/>
              </a:rPr>
              <a:t>,</a:t>
            </a:r>
            <a:r>
              <a:rPr sz="1200" b="1" spc="-5" dirty="0">
                <a:latin typeface="Times New Roman"/>
                <a:cs typeface="Times New Roman"/>
              </a:rPr>
              <a:t> </a:t>
            </a:r>
            <a:r>
              <a:rPr sz="1200" b="1" dirty="0">
                <a:latin typeface="Times New Roman"/>
                <a:cs typeface="Times New Roman"/>
              </a:rPr>
              <a:t>NORTH</a:t>
            </a:r>
            <a:r>
              <a:rPr sz="1200" b="1" spc="-5" dirty="0">
                <a:latin typeface="Times New Roman"/>
                <a:cs typeface="Times New Roman"/>
              </a:rPr>
              <a:t> PARAVUR</a:t>
            </a:r>
            <a:r>
              <a:rPr sz="1200" b="1" dirty="0">
                <a:latin typeface="Times New Roman"/>
                <a:cs typeface="Times New Roman"/>
              </a:rPr>
              <a:t> -683520</a:t>
            </a:r>
            <a:endParaRPr sz="1200">
              <a:latin typeface="Times New Roman"/>
              <a:cs typeface="Times New Roman"/>
            </a:endParaRPr>
          </a:p>
        </p:txBody>
      </p:sp>
      <p:sp>
        <p:nvSpPr>
          <p:cNvPr id="2" name="object 2"/>
          <p:cNvSpPr txBox="1"/>
          <p:nvPr/>
        </p:nvSpPr>
        <p:spPr>
          <a:xfrm>
            <a:off x="1737105" y="969009"/>
            <a:ext cx="4091940" cy="4674165"/>
          </a:xfrm>
          <a:prstGeom prst="rect">
            <a:avLst/>
          </a:prstGeom>
        </p:spPr>
        <p:txBody>
          <a:bodyPr vert="horz" wrap="square" lIns="0" tIns="12700" rIns="0" bIns="0" rtlCol="0">
            <a:spAutoFit/>
          </a:bodyPr>
          <a:lstStyle/>
          <a:p>
            <a:pPr marR="237490" algn="ctr">
              <a:lnSpc>
                <a:spcPct val="100000"/>
              </a:lnSpc>
              <a:spcBef>
                <a:spcPts val="100"/>
              </a:spcBef>
            </a:pPr>
            <a:r>
              <a:rPr lang="en-IN" sz="1100" b="1">
                <a:latin typeface="Times New Roman"/>
                <a:cs typeface="Times New Roman"/>
              </a:rPr>
              <a:t>      </a:t>
            </a:r>
            <a:r>
              <a:rPr sz="1100" b="1">
                <a:latin typeface="Times New Roman"/>
                <a:cs typeface="Times New Roman"/>
              </a:rPr>
              <a:t>MI</a:t>
            </a:r>
            <a:r>
              <a:rPr sz="1100" b="1" spc="-10">
                <a:latin typeface="Times New Roman"/>
                <a:cs typeface="Times New Roman"/>
              </a:rPr>
              <a:t>N</a:t>
            </a:r>
            <a:r>
              <a:rPr sz="1100" b="1">
                <a:latin typeface="Times New Roman"/>
                <a:cs typeface="Times New Roman"/>
              </a:rPr>
              <a:t>I</a:t>
            </a:r>
            <a:r>
              <a:rPr sz="1100" b="1" spc="5">
                <a:latin typeface="Times New Roman"/>
                <a:cs typeface="Times New Roman"/>
              </a:rPr>
              <a:t> </a:t>
            </a:r>
            <a:r>
              <a:rPr sz="1100" b="1" dirty="0">
                <a:latin typeface="Times New Roman"/>
                <a:cs typeface="Times New Roman"/>
              </a:rPr>
              <a:t>P</a:t>
            </a:r>
            <a:r>
              <a:rPr sz="1100" b="1" spc="-20" dirty="0">
                <a:latin typeface="Times New Roman"/>
                <a:cs typeface="Times New Roman"/>
              </a:rPr>
              <a:t>R</a:t>
            </a:r>
            <a:r>
              <a:rPr sz="1100" b="1" dirty="0">
                <a:latin typeface="Times New Roman"/>
                <a:cs typeface="Times New Roman"/>
              </a:rPr>
              <a:t>OJ</a:t>
            </a:r>
            <a:r>
              <a:rPr sz="1100" b="1" spc="-5" dirty="0">
                <a:latin typeface="Times New Roman"/>
                <a:cs typeface="Times New Roman"/>
              </a:rPr>
              <a:t>E</a:t>
            </a:r>
            <a:r>
              <a:rPr sz="1100" b="1" spc="-10" dirty="0">
                <a:latin typeface="Times New Roman"/>
                <a:cs typeface="Times New Roman"/>
              </a:rPr>
              <a:t>C</a:t>
            </a:r>
            <a:r>
              <a:rPr sz="1100" b="1" dirty="0">
                <a:latin typeface="Times New Roman"/>
                <a:cs typeface="Times New Roman"/>
              </a:rPr>
              <a:t>T</a:t>
            </a:r>
            <a:r>
              <a:rPr sz="1100" b="1" spc="-75" dirty="0">
                <a:latin typeface="Times New Roman"/>
                <a:cs typeface="Times New Roman"/>
              </a:rPr>
              <a:t> </a:t>
            </a:r>
            <a:r>
              <a:rPr sz="1100" b="1" spc="-10" dirty="0">
                <a:latin typeface="Times New Roman"/>
                <a:cs typeface="Times New Roman"/>
              </a:rPr>
              <a:t>R</a:t>
            </a:r>
            <a:r>
              <a:rPr sz="1100" b="1" spc="-5" dirty="0">
                <a:latin typeface="Times New Roman"/>
                <a:cs typeface="Times New Roman"/>
              </a:rPr>
              <a:t>E</a:t>
            </a:r>
            <a:r>
              <a:rPr sz="1100" b="1" dirty="0">
                <a:latin typeface="Times New Roman"/>
                <a:cs typeface="Times New Roman"/>
              </a:rPr>
              <a:t>PORT</a:t>
            </a:r>
            <a:endParaRPr sz="1100">
              <a:latin typeface="Times New Roman"/>
              <a:cs typeface="Times New Roman"/>
            </a:endParaRPr>
          </a:p>
          <a:p>
            <a:pPr algn="ctr">
              <a:lnSpc>
                <a:spcPct val="100000"/>
              </a:lnSpc>
              <a:spcBef>
                <a:spcPts val="25"/>
              </a:spcBef>
            </a:pPr>
            <a:endParaRPr sz="1400">
              <a:latin typeface="Times New Roman"/>
              <a:cs typeface="Times New Roman"/>
            </a:endParaRPr>
          </a:p>
          <a:p>
            <a:pPr marR="264160" algn="ctr">
              <a:lnSpc>
                <a:spcPct val="100000"/>
              </a:lnSpc>
            </a:pPr>
            <a:r>
              <a:rPr sz="1100" b="1" spc="5" dirty="0">
                <a:latin typeface="Times New Roman"/>
                <a:cs typeface="Times New Roman"/>
              </a:rPr>
              <a:t>ON</a:t>
            </a:r>
            <a:endParaRPr sz="1100">
              <a:latin typeface="Times New Roman"/>
              <a:cs typeface="Times New Roman"/>
            </a:endParaRPr>
          </a:p>
          <a:p>
            <a:pPr algn="ctr">
              <a:lnSpc>
                <a:spcPct val="100000"/>
              </a:lnSpc>
              <a:spcBef>
                <a:spcPts val="10"/>
              </a:spcBef>
            </a:pPr>
            <a:endParaRPr sz="1000">
              <a:latin typeface="Times New Roman"/>
              <a:cs typeface="Times New Roman"/>
            </a:endParaRPr>
          </a:p>
          <a:p>
            <a:pPr algn="ctr">
              <a:lnSpc>
                <a:spcPct val="100000"/>
              </a:lnSpc>
            </a:pPr>
            <a:r>
              <a:rPr lang="en-IN" sz="1200" b="1" spc="-5">
                <a:latin typeface="Times New Roman"/>
                <a:cs typeface="Times New Roman"/>
              </a:rPr>
              <a:t>YOUTUBE HAND GESTURE CONTROL SYSTEM</a:t>
            </a:r>
            <a:endParaRPr sz="1200">
              <a:latin typeface="Times New Roman"/>
              <a:cs typeface="Times New Roman"/>
            </a:endParaRPr>
          </a:p>
          <a:p>
            <a:pPr algn="ctr">
              <a:lnSpc>
                <a:spcPct val="100000"/>
              </a:lnSpc>
              <a:spcBef>
                <a:spcPts val="35"/>
              </a:spcBef>
            </a:pPr>
            <a:endParaRPr sz="1850">
              <a:latin typeface="Times New Roman"/>
              <a:cs typeface="Times New Roman"/>
            </a:endParaRPr>
          </a:p>
          <a:p>
            <a:pPr marL="1270" algn="ctr">
              <a:lnSpc>
                <a:spcPct val="100000"/>
              </a:lnSpc>
            </a:pPr>
            <a:r>
              <a:rPr sz="1100" spc="-10" dirty="0">
                <a:latin typeface="Times New Roman"/>
                <a:cs typeface="Times New Roman"/>
              </a:rPr>
              <a:t>Submitted</a:t>
            </a:r>
            <a:endParaRPr sz="1100">
              <a:latin typeface="Times New Roman"/>
              <a:cs typeface="Times New Roman"/>
            </a:endParaRPr>
          </a:p>
          <a:p>
            <a:pPr algn="ctr">
              <a:lnSpc>
                <a:spcPct val="100000"/>
              </a:lnSpc>
            </a:pPr>
            <a:endParaRPr sz="1200">
              <a:latin typeface="Times New Roman"/>
              <a:cs typeface="Times New Roman"/>
            </a:endParaRPr>
          </a:p>
          <a:p>
            <a:pPr algn="ctr">
              <a:lnSpc>
                <a:spcPct val="100000"/>
              </a:lnSpc>
              <a:spcBef>
                <a:spcPts val="840"/>
              </a:spcBef>
            </a:pPr>
            <a:r>
              <a:rPr sz="1100" b="1" i="1" dirty="0">
                <a:latin typeface="Times New Roman"/>
                <a:cs typeface="Times New Roman"/>
              </a:rPr>
              <a:t>In</a:t>
            </a:r>
            <a:r>
              <a:rPr sz="1100" b="1" i="1" spc="-25" dirty="0">
                <a:latin typeface="Times New Roman"/>
                <a:cs typeface="Times New Roman"/>
              </a:rPr>
              <a:t> </a:t>
            </a:r>
            <a:r>
              <a:rPr sz="1100" b="1" i="1" spc="-5" dirty="0">
                <a:latin typeface="Times New Roman"/>
                <a:cs typeface="Times New Roman"/>
              </a:rPr>
              <a:t>partial</a:t>
            </a:r>
            <a:r>
              <a:rPr sz="1100" b="1" i="1" dirty="0">
                <a:latin typeface="Times New Roman"/>
                <a:cs typeface="Times New Roman"/>
              </a:rPr>
              <a:t> </a:t>
            </a:r>
            <a:r>
              <a:rPr sz="1100" b="1" i="1" spc="-5" dirty="0">
                <a:latin typeface="Times New Roman"/>
                <a:cs typeface="Times New Roman"/>
              </a:rPr>
              <a:t>fulfillment</a:t>
            </a:r>
            <a:r>
              <a:rPr sz="1100" b="1" i="1" spc="-10" dirty="0">
                <a:latin typeface="Times New Roman"/>
                <a:cs typeface="Times New Roman"/>
              </a:rPr>
              <a:t> </a:t>
            </a:r>
            <a:r>
              <a:rPr sz="1100" b="1" i="1" dirty="0">
                <a:latin typeface="Times New Roman"/>
                <a:cs typeface="Times New Roman"/>
              </a:rPr>
              <a:t>of</a:t>
            </a:r>
            <a:r>
              <a:rPr sz="1100" b="1" i="1" spc="-30" dirty="0">
                <a:latin typeface="Times New Roman"/>
                <a:cs typeface="Times New Roman"/>
              </a:rPr>
              <a:t> </a:t>
            </a:r>
            <a:r>
              <a:rPr sz="1100" b="1" i="1" dirty="0">
                <a:latin typeface="Times New Roman"/>
                <a:cs typeface="Times New Roman"/>
              </a:rPr>
              <a:t>the</a:t>
            </a:r>
            <a:r>
              <a:rPr sz="1100" b="1" i="1" spc="-20" dirty="0">
                <a:latin typeface="Times New Roman"/>
                <a:cs typeface="Times New Roman"/>
              </a:rPr>
              <a:t> </a:t>
            </a:r>
            <a:r>
              <a:rPr sz="1100" b="1" i="1" spc="-5" dirty="0">
                <a:latin typeface="Times New Roman"/>
                <a:cs typeface="Times New Roman"/>
              </a:rPr>
              <a:t>requirements</a:t>
            </a:r>
            <a:r>
              <a:rPr sz="1100" b="1" i="1" spc="-15" dirty="0">
                <a:latin typeface="Times New Roman"/>
                <a:cs typeface="Times New Roman"/>
              </a:rPr>
              <a:t> </a:t>
            </a:r>
            <a:r>
              <a:rPr sz="1100" b="1" i="1" spc="-5" dirty="0">
                <a:latin typeface="Times New Roman"/>
                <a:cs typeface="Times New Roman"/>
              </a:rPr>
              <a:t>for</a:t>
            </a:r>
            <a:r>
              <a:rPr sz="1100" b="1" i="1" spc="-30" dirty="0">
                <a:latin typeface="Times New Roman"/>
                <a:cs typeface="Times New Roman"/>
              </a:rPr>
              <a:t> </a:t>
            </a:r>
            <a:r>
              <a:rPr sz="1100" b="1" i="1" dirty="0">
                <a:latin typeface="Times New Roman"/>
                <a:cs typeface="Times New Roman"/>
              </a:rPr>
              <a:t>the</a:t>
            </a:r>
            <a:r>
              <a:rPr sz="1100" b="1" i="1" spc="-15" dirty="0">
                <a:latin typeface="Times New Roman"/>
                <a:cs typeface="Times New Roman"/>
              </a:rPr>
              <a:t> </a:t>
            </a:r>
            <a:r>
              <a:rPr sz="1100" b="1" i="1" spc="-5" dirty="0">
                <a:latin typeface="Times New Roman"/>
                <a:cs typeface="Times New Roman"/>
              </a:rPr>
              <a:t>award</a:t>
            </a:r>
            <a:r>
              <a:rPr sz="1100" b="1" i="1" spc="-10" dirty="0">
                <a:latin typeface="Times New Roman"/>
                <a:cs typeface="Times New Roman"/>
              </a:rPr>
              <a:t> </a:t>
            </a:r>
            <a:r>
              <a:rPr sz="1100" b="1" i="1" dirty="0">
                <a:latin typeface="Times New Roman"/>
                <a:cs typeface="Times New Roman"/>
              </a:rPr>
              <a:t>of</a:t>
            </a:r>
            <a:r>
              <a:rPr sz="1100" b="1" i="1" spc="-25" dirty="0">
                <a:latin typeface="Times New Roman"/>
                <a:cs typeface="Times New Roman"/>
              </a:rPr>
              <a:t> </a:t>
            </a:r>
            <a:r>
              <a:rPr sz="1100" b="1" i="1" dirty="0">
                <a:latin typeface="Times New Roman"/>
                <a:cs typeface="Times New Roman"/>
              </a:rPr>
              <a:t>the</a:t>
            </a:r>
            <a:r>
              <a:rPr sz="1100" b="1" i="1" spc="-20" dirty="0">
                <a:latin typeface="Times New Roman"/>
                <a:cs typeface="Times New Roman"/>
              </a:rPr>
              <a:t> </a:t>
            </a:r>
            <a:r>
              <a:rPr sz="1100" b="1" i="1" dirty="0">
                <a:latin typeface="Times New Roman"/>
                <a:cs typeface="Times New Roman"/>
              </a:rPr>
              <a:t>degree</a:t>
            </a:r>
            <a:r>
              <a:rPr sz="1100" b="1" i="1" spc="-5" dirty="0">
                <a:latin typeface="Times New Roman"/>
                <a:cs typeface="Times New Roman"/>
              </a:rPr>
              <a:t> </a:t>
            </a:r>
            <a:r>
              <a:rPr sz="1100" b="1" i="1" spc="-40" dirty="0">
                <a:latin typeface="Times New Roman"/>
                <a:cs typeface="Times New Roman"/>
              </a:rPr>
              <a:t>of</a:t>
            </a:r>
            <a:endParaRPr sz="1100">
              <a:latin typeface="Times New Roman"/>
              <a:cs typeface="Times New Roman"/>
            </a:endParaRPr>
          </a:p>
          <a:p>
            <a:pPr marL="1014094" marR="1005205" algn="ctr">
              <a:lnSpc>
                <a:spcPts val="2480"/>
              </a:lnSpc>
              <a:spcBef>
                <a:spcPts val="245"/>
              </a:spcBef>
            </a:pPr>
            <a:r>
              <a:rPr sz="1100" b="1" spc="-5" dirty="0">
                <a:latin typeface="Times New Roman"/>
                <a:cs typeface="Times New Roman"/>
              </a:rPr>
              <a:t>B</a:t>
            </a:r>
            <a:r>
              <a:rPr sz="1100" b="1" spc="-10" dirty="0">
                <a:latin typeface="Times New Roman"/>
                <a:cs typeface="Times New Roman"/>
              </a:rPr>
              <a:t>AC</a:t>
            </a:r>
            <a:r>
              <a:rPr sz="1100" b="1" dirty="0">
                <a:latin typeface="Times New Roman"/>
                <a:cs typeface="Times New Roman"/>
              </a:rPr>
              <a:t>H</a:t>
            </a:r>
            <a:r>
              <a:rPr sz="1100" b="1" spc="-5" dirty="0">
                <a:latin typeface="Times New Roman"/>
                <a:cs typeface="Times New Roman"/>
              </a:rPr>
              <a:t>EL</a:t>
            </a:r>
            <a:r>
              <a:rPr sz="1100" b="1" dirty="0">
                <a:latin typeface="Times New Roman"/>
                <a:cs typeface="Times New Roman"/>
              </a:rPr>
              <a:t>OR</a:t>
            </a:r>
            <a:r>
              <a:rPr sz="1100" b="1" spc="-75" dirty="0">
                <a:latin typeface="Times New Roman"/>
                <a:cs typeface="Times New Roman"/>
              </a:rPr>
              <a:t> </a:t>
            </a:r>
            <a:r>
              <a:rPr sz="1100" b="1" spc="5" dirty="0">
                <a:latin typeface="Times New Roman"/>
                <a:cs typeface="Times New Roman"/>
              </a:rPr>
              <a:t>O</a:t>
            </a:r>
            <a:r>
              <a:rPr sz="1100" b="1" dirty="0">
                <a:latin typeface="Times New Roman"/>
                <a:cs typeface="Times New Roman"/>
              </a:rPr>
              <a:t>F</a:t>
            </a:r>
            <a:r>
              <a:rPr sz="1100" b="1" spc="-75" dirty="0">
                <a:latin typeface="Times New Roman"/>
                <a:cs typeface="Times New Roman"/>
              </a:rPr>
              <a:t> </a:t>
            </a:r>
            <a:r>
              <a:rPr sz="1100" b="1" spc="-5" dirty="0">
                <a:latin typeface="Times New Roman"/>
                <a:cs typeface="Times New Roman"/>
              </a:rPr>
              <a:t>TE</a:t>
            </a:r>
            <a:r>
              <a:rPr sz="1100" b="1" spc="-10" dirty="0">
                <a:latin typeface="Times New Roman"/>
                <a:cs typeface="Times New Roman"/>
              </a:rPr>
              <a:t>C</a:t>
            </a:r>
            <a:r>
              <a:rPr sz="1100" b="1" dirty="0">
                <a:latin typeface="Times New Roman"/>
                <a:cs typeface="Times New Roman"/>
              </a:rPr>
              <a:t>H</a:t>
            </a:r>
            <a:r>
              <a:rPr sz="1100" b="1" spc="-20" dirty="0">
                <a:latin typeface="Times New Roman"/>
                <a:cs typeface="Times New Roman"/>
              </a:rPr>
              <a:t>N</a:t>
            </a:r>
            <a:r>
              <a:rPr sz="1100" b="1" dirty="0">
                <a:latin typeface="Times New Roman"/>
                <a:cs typeface="Times New Roman"/>
              </a:rPr>
              <a:t>O</a:t>
            </a:r>
            <a:r>
              <a:rPr sz="1100" b="1" spc="-5" dirty="0">
                <a:latin typeface="Times New Roman"/>
                <a:cs typeface="Times New Roman"/>
              </a:rPr>
              <a:t>L</a:t>
            </a:r>
            <a:r>
              <a:rPr sz="1100" b="1" spc="-10" dirty="0">
                <a:latin typeface="Times New Roman"/>
                <a:cs typeface="Times New Roman"/>
              </a:rPr>
              <a:t>O</a:t>
            </a:r>
            <a:r>
              <a:rPr sz="1100" b="1" dirty="0">
                <a:latin typeface="Times New Roman"/>
                <a:cs typeface="Times New Roman"/>
              </a:rPr>
              <a:t>GY  </a:t>
            </a:r>
            <a:r>
              <a:rPr sz="1100" b="1" spc="-35" dirty="0">
                <a:latin typeface="Times New Roman"/>
                <a:cs typeface="Times New Roman"/>
              </a:rPr>
              <a:t>IN</a:t>
            </a:r>
            <a:endParaRPr sz="1100">
              <a:latin typeface="Times New Roman"/>
              <a:cs typeface="Times New Roman"/>
            </a:endParaRPr>
          </a:p>
          <a:p>
            <a:pPr algn="ctr">
              <a:lnSpc>
                <a:spcPct val="100000"/>
              </a:lnSpc>
              <a:spcBef>
                <a:spcPts val="835"/>
              </a:spcBef>
            </a:pPr>
            <a:r>
              <a:rPr sz="1100" b="1" spc="-5" dirty="0">
                <a:latin typeface="Times New Roman"/>
                <a:cs typeface="Times New Roman"/>
              </a:rPr>
              <a:t>COMPUTER</a:t>
            </a:r>
            <a:r>
              <a:rPr sz="1100" b="1" spc="-40" dirty="0">
                <a:latin typeface="Times New Roman"/>
                <a:cs typeface="Times New Roman"/>
              </a:rPr>
              <a:t> </a:t>
            </a:r>
            <a:r>
              <a:rPr sz="1100" b="1" spc="-5" dirty="0">
                <a:latin typeface="Times New Roman"/>
                <a:cs typeface="Times New Roman"/>
              </a:rPr>
              <a:t>SCIENCE</a:t>
            </a:r>
            <a:r>
              <a:rPr sz="1100" b="1" spc="-30" dirty="0">
                <a:latin typeface="Times New Roman"/>
                <a:cs typeface="Times New Roman"/>
              </a:rPr>
              <a:t> </a:t>
            </a:r>
            <a:r>
              <a:rPr sz="1100" b="1" spc="-5" dirty="0">
                <a:latin typeface="Times New Roman"/>
                <a:cs typeface="Times New Roman"/>
              </a:rPr>
              <a:t>AND</a:t>
            </a:r>
            <a:r>
              <a:rPr sz="1100" b="1" spc="-40" dirty="0">
                <a:latin typeface="Times New Roman"/>
                <a:cs typeface="Times New Roman"/>
              </a:rPr>
              <a:t> </a:t>
            </a:r>
            <a:r>
              <a:rPr sz="1100" b="1" spc="-15" dirty="0">
                <a:latin typeface="Times New Roman"/>
                <a:cs typeface="Times New Roman"/>
              </a:rPr>
              <a:t>ENGINEERING</a:t>
            </a:r>
            <a:endParaRPr sz="1100">
              <a:latin typeface="Times New Roman"/>
              <a:cs typeface="Times New Roman"/>
            </a:endParaRPr>
          </a:p>
          <a:p>
            <a:pPr algn="ctr">
              <a:lnSpc>
                <a:spcPct val="100000"/>
              </a:lnSpc>
              <a:spcBef>
                <a:spcPts val="35"/>
              </a:spcBef>
            </a:pPr>
            <a:endParaRPr sz="950">
              <a:latin typeface="Times New Roman"/>
              <a:cs typeface="Times New Roman"/>
            </a:endParaRPr>
          </a:p>
          <a:p>
            <a:pPr marL="1905" algn="ctr">
              <a:lnSpc>
                <a:spcPct val="100000"/>
              </a:lnSpc>
            </a:pPr>
            <a:r>
              <a:rPr sz="1100" b="1" spc="-20" dirty="0">
                <a:latin typeface="Times New Roman"/>
                <a:cs typeface="Times New Roman"/>
              </a:rPr>
              <a:t>Of</a:t>
            </a:r>
            <a:endParaRPr sz="1100">
              <a:latin typeface="Times New Roman"/>
              <a:cs typeface="Times New Roman"/>
            </a:endParaRPr>
          </a:p>
          <a:p>
            <a:pPr algn="ctr">
              <a:lnSpc>
                <a:spcPct val="100000"/>
              </a:lnSpc>
              <a:spcBef>
                <a:spcPts val="35"/>
              </a:spcBef>
            </a:pPr>
            <a:endParaRPr sz="1150">
              <a:latin typeface="Times New Roman"/>
              <a:cs typeface="Times New Roman"/>
            </a:endParaRPr>
          </a:p>
          <a:p>
            <a:pPr marL="635" algn="ctr">
              <a:lnSpc>
                <a:spcPct val="100000"/>
              </a:lnSpc>
            </a:pPr>
            <a:r>
              <a:rPr sz="1100" spc="-5" dirty="0">
                <a:latin typeface="Times New Roman"/>
                <a:cs typeface="Times New Roman"/>
              </a:rPr>
              <a:t>APJ</a:t>
            </a:r>
            <a:r>
              <a:rPr sz="1100" spc="-30" dirty="0">
                <a:latin typeface="Times New Roman"/>
                <a:cs typeface="Times New Roman"/>
              </a:rPr>
              <a:t> </a:t>
            </a:r>
            <a:r>
              <a:rPr sz="1100" dirty="0">
                <a:latin typeface="Times New Roman"/>
                <a:cs typeface="Times New Roman"/>
              </a:rPr>
              <a:t>Abdul</a:t>
            </a:r>
            <a:r>
              <a:rPr sz="1100" spc="-5" dirty="0">
                <a:latin typeface="Times New Roman"/>
                <a:cs typeface="Times New Roman"/>
              </a:rPr>
              <a:t> Kalam</a:t>
            </a:r>
            <a:r>
              <a:rPr sz="1100" dirty="0">
                <a:latin typeface="Times New Roman"/>
                <a:cs typeface="Times New Roman"/>
              </a:rPr>
              <a:t> </a:t>
            </a:r>
            <a:r>
              <a:rPr sz="1100" spc="-5" dirty="0">
                <a:latin typeface="Times New Roman"/>
                <a:cs typeface="Times New Roman"/>
              </a:rPr>
              <a:t>Technological</a:t>
            </a:r>
            <a:r>
              <a:rPr sz="1100" dirty="0">
                <a:latin typeface="Times New Roman"/>
                <a:cs typeface="Times New Roman"/>
              </a:rPr>
              <a:t> </a:t>
            </a:r>
            <a:r>
              <a:rPr sz="1100" spc="-5" dirty="0">
                <a:latin typeface="Times New Roman"/>
                <a:cs typeface="Times New Roman"/>
              </a:rPr>
              <a:t>University,</a:t>
            </a:r>
            <a:r>
              <a:rPr sz="1100" spc="260" dirty="0">
                <a:latin typeface="Times New Roman"/>
                <a:cs typeface="Times New Roman"/>
              </a:rPr>
              <a:t> </a:t>
            </a:r>
            <a:r>
              <a:rPr sz="1100" spc="-15" dirty="0">
                <a:latin typeface="Times New Roman"/>
                <a:cs typeface="Times New Roman"/>
              </a:rPr>
              <a:t>Thiruvananthapuram</a:t>
            </a:r>
            <a:endParaRPr sz="1100">
              <a:latin typeface="Times New Roman"/>
              <a:cs typeface="Times New Roman"/>
            </a:endParaRPr>
          </a:p>
          <a:p>
            <a:pPr algn="ctr">
              <a:lnSpc>
                <a:spcPct val="100000"/>
              </a:lnSpc>
              <a:spcBef>
                <a:spcPts val="240"/>
              </a:spcBef>
            </a:pPr>
            <a:r>
              <a:rPr sz="1100" b="1" spc="-30" dirty="0">
                <a:latin typeface="Times New Roman"/>
                <a:cs typeface="Times New Roman"/>
              </a:rPr>
              <a:t>By</a:t>
            </a:r>
            <a:endParaRPr sz="1100">
              <a:latin typeface="Times New Roman"/>
              <a:cs typeface="Times New Roman"/>
            </a:endParaRPr>
          </a:p>
          <a:p>
            <a:pPr algn="ctr">
              <a:lnSpc>
                <a:spcPct val="100000"/>
              </a:lnSpc>
              <a:spcBef>
                <a:spcPts val="5"/>
              </a:spcBef>
            </a:pPr>
            <a:endParaRPr sz="1450">
              <a:latin typeface="Times New Roman"/>
              <a:cs typeface="Times New Roman"/>
            </a:endParaRPr>
          </a:p>
          <a:p>
            <a:pPr marL="1353820" marR="1349375" indent="4445" algn="ctr">
              <a:lnSpc>
                <a:spcPct val="164300"/>
              </a:lnSpc>
            </a:pPr>
            <a:r>
              <a:rPr lang="en-IN" sz="1000" b="1" spc="-35">
                <a:latin typeface="Times New Roman"/>
                <a:cs typeface="Times New Roman"/>
              </a:rPr>
              <a:t>MUHAMMED RISHAN </a:t>
            </a:r>
            <a:r>
              <a:rPr lang="en-IN" sz="1200" b="1" spc="-35">
                <a:latin typeface="Times New Roman"/>
                <a:cs typeface="Times New Roman"/>
              </a:rPr>
              <a:t> </a:t>
            </a:r>
            <a:r>
              <a:rPr sz="1200" b="1">
                <a:latin typeface="Times New Roman"/>
                <a:cs typeface="Times New Roman"/>
              </a:rPr>
              <a:t> </a:t>
            </a:r>
            <a:r>
              <a:rPr sz="1200" b="1" spc="-25">
                <a:latin typeface="Times New Roman"/>
                <a:cs typeface="Times New Roman"/>
              </a:rPr>
              <a:t>SGI2</a:t>
            </a:r>
            <a:r>
              <a:rPr lang="en-IN" sz="1200" b="1" spc="-25">
                <a:latin typeface="Times New Roman"/>
                <a:cs typeface="Times New Roman"/>
              </a:rPr>
              <a:t>1</a:t>
            </a:r>
            <a:r>
              <a:rPr sz="1200" b="1" spc="-25">
                <a:latin typeface="Times New Roman"/>
                <a:cs typeface="Times New Roman"/>
              </a:rPr>
              <a:t>CS0</a:t>
            </a:r>
            <a:r>
              <a:rPr lang="en-IN" sz="1200" b="1" spc="-25">
                <a:latin typeface="Times New Roman"/>
                <a:cs typeface="Times New Roman"/>
              </a:rPr>
              <a:t>15</a:t>
            </a:r>
            <a:endParaRPr sz="1200">
              <a:latin typeface="Times New Roman"/>
              <a:cs typeface="Times New Roman"/>
            </a:endParaRPr>
          </a:p>
          <a:p>
            <a:pPr marL="1090295" marR="1083310" algn="ctr">
              <a:lnSpc>
                <a:spcPct val="143300"/>
              </a:lnSpc>
              <a:spcBef>
                <a:spcPts val="15"/>
              </a:spcBef>
            </a:pPr>
            <a:endParaRPr sz="1200">
              <a:latin typeface="Times New Roman"/>
              <a:cs typeface="Times New Roman"/>
            </a:endParaRPr>
          </a:p>
        </p:txBody>
      </p:sp>
      <p:sp>
        <p:nvSpPr>
          <p:cNvPr id="12" name="object 5">
            <a:extLst>
              <a:ext uri="{FF2B5EF4-FFF2-40B4-BE49-F238E27FC236}">
                <a16:creationId xmlns:a16="http://schemas.microsoft.com/office/drawing/2014/main" id="{9EECA612-BB31-295F-146F-A90A55AD599A}"/>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6472" y="1133601"/>
            <a:ext cx="5940425" cy="8375819"/>
          </a:xfrm>
          <a:prstGeom prst="rect">
            <a:avLst/>
          </a:prstGeom>
        </p:spPr>
        <p:txBody>
          <a:bodyPr vert="horz" wrap="square" lIns="0" tIns="12065" rIns="0" bIns="0" rtlCol="0" anchor="t">
            <a:spAutoFit/>
          </a:bodyPr>
          <a:lstStyle/>
          <a:p>
            <a:pPr marR="173990" algn="just">
              <a:lnSpc>
                <a:spcPct val="150000"/>
              </a:lnSpc>
              <a:spcBef>
                <a:spcPts val="95"/>
              </a:spcBef>
            </a:pPr>
            <a:endParaRPr lang="en-US" sz="1400" b="1" spc="-5" dirty="0">
              <a:latin typeface="Times New Roman"/>
              <a:cs typeface="Times New Roman"/>
            </a:endParaRPr>
          </a:p>
          <a:p>
            <a:pPr algn="just">
              <a:lnSpc>
                <a:spcPct val="150000"/>
              </a:lnSpc>
            </a:pPr>
            <a:r>
              <a:rPr lang="en-IN" sz="1400" b="1" u="sng" kern="0" dirty="0">
                <a:latin typeface="Times New Roman"/>
                <a:cs typeface="Times New Roman"/>
              </a:rPr>
              <a:t>3.1 </a:t>
            </a:r>
            <a:r>
              <a:rPr lang="en-IN" sz="1400" b="1" u="sng" kern="0" err="1">
                <a:latin typeface="Times New Roman"/>
                <a:cs typeface="Times New Roman"/>
              </a:rPr>
              <a:t>Gesture</a:t>
            </a:r>
            <a:r>
              <a:rPr lang="en-IN" sz="1400" b="1" u="sng" err="1">
                <a:latin typeface="Times New Roman"/>
                <a:cs typeface="Times New Roman"/>
              </a:rPr>
              <a:t>Works</a:t>
            </a:r>
            <a:endParaRPr lang="en-IN" sz="1400" b="1" i="0" u="sng">
              <a:effectLst/>
              <a:latin typeface="Times New Roman"/>
              <a:cs typeface="Times New Roman"/>
            </a:endParaRPr>
          </a:p>
          <a:p>
            <a:pPr algn="just">
              <a:lnSpc>
                <a:spcPct val="150000"/>
              </a:lnSpc>
            </a:pPr>
            <a:r>
              <a:rPr lang="en-US" sz="1400" dirty="0" err="1">
                <a:latin typeface="Times New Roman"/>
                <a:cs typeface="Times New Roman"/>
              </a:rPr>
              <a:t>GestureWorks</a:t>
            </a:r>
            <a:r>
              <a:rPr lang="en-US" sz="1400" dirty="0">
                <a:latin typeface="Times New Roman"/>
                <a:cs typeface="Times New Roman"/>
              </a:rPr>
              <a:t> is a software platform that allows developers to create gesture-based interactions for various applications, including media players. </a:t>
            </a:r>
            <a:r>
              <a:rPr lang="en-US" sz="1400" b="0" i="0" dirty="0">
                <a:effectLst/>
                <a:latin typeface="Times New Roman"/>
                <a:cs typeface="Times New Roman"/>
              </a:rPr>
              <a:t>It provides tools and libraries to integrate hand gesture recognition and control into custom software solutions.</a:t>
            </a:r>
            <a:r>
              <a:rPr lang="en-US" sz="1400" dirty="0">
                <a:latin typeface="Times New Roman"/>
                <a:ea typeface="+mn-lt"/>
                <a:cs typeface="Times New Roman"/>
              </a:rPr>
              <a:t> </a:t>
            </a:r>
            <a:r>
              <a:rPr lang="en-US" sz="1400" dirty="0">
                <a:solidFill>
                  <a:srgbClr val="0D0D0D"/>
                </a:solidFill>
                <a:latin typeface="Times New Roman"/>
                <a:ea typeface="+mn-lt"/>
                <a:cs typeface="+mn-lt"/>
              </a:rPr>
              <a:t>It provides developers with a set of tools, libraries, and APIs (Application Programming Interfaces) that allow them to create interactive experiences for touch-enabled devices such as smartphones, tablets, and touchscreens.</a:t>
            </a:r>
            <a:endParaRPr lang="en-IN" sz="1400" b="0" i="0" u="sng" dirty="0">
              <a:effectLst/>
              <a:latin typeface="Times New Roman"/>
              <a:cs typeface="Times New Roman"/>
            </a:endParaRPr>
          </a:p>
          <a:p>
            <a:pPr algn="just">
              <a:lnSpc>
                <a:spcPct val="150000"/>
              </a:lnSpc>
            </a:pPr>
            <a:endParaRPr lang="en-US" sz="1400" dirty="0">
              <a:latin typeface="Times New Roman"/>
              <a:cs typeface="Times New Roman"/>
            </a:endParaRPr>
          </a:p>
          <a:p>
            <a:pPr algn="just">
              <a:lnSpc>
                <a:spcPct val="150000"/>
              </a:lnSpc>
            </a:pPr>
            <a:r>
              <a:rPr lang="en-US" sz="1400" b="1" i="0" u="sng" dirty="0">
                <a:effectLst/>
                <a:latin typeface="Times New Roman"/>
                <a:cs typeface="Times New Roman"/>
              </a:rPr>
              <a:t>Advantages</a:t>
            </a:r>
          </a:p>
          <a:p>
            <a:pPr algn="just">
              <a:lnSpc>
                <a:spcPct val="150000"/>
              </a:lnSpc>
              <a:buFont typeface="+mj-lt"/>
              <a:buAutoNum type="arabicPeriod"/>
            </a:pPr>
            <a:r>
              <a:rPr lang="en-US" sz="1400" b="1" i="0" dirty="0">
                <a:effectLst/>
                <a:latin typeface="Times New Roman"/>
                <a:cs typeface="Times New Roman"/>
              </a:rPr>
              <a:t>Customizable Gestures</a:t>
            </a:r>
            <a:r>
              <a:rPr lang="en-US" sz="1400" b="0" i="0" dirty="0">
                <a:effectLst/>
                <a:latin typeface="Times New Roman"/>
                <a:cs typeface="Times New Roman"/>
              </a:rPr>
              <a:t>: Tailored gestures enhance user experience.</a:t>
            </a:r>
          </a:p>
          <a:p>
            <a:pPr algn="just">
              <a:lnSpc>
                <a:spcPct val="150000"/>
              </a:lnSpc>
              <a:buFont typeface="+mj-lt"/>
              <a:buAutoNum type="arabicPeriod"/>
            </a:pPr>
            <a:r>
              <a:rPr lang="en-US" sz="1400" b="1" i="0" dirty="0">
                <a:effectLst/>
                <a:latin typeface="Times New Roman"/>
                <a:cs typeface="Times New Roman"/>
              </a:rPr>
              <a:t>Cross-Platform Compatibility</a:t>
            </a:r>
            <a:r>
              <a:rPr lang="en-US" sz="1400" b="0" i="0" dirty="0">
                <a:effectLst/>
                <a:latin typeface="Times New Roman"/>
                <a:cs typeface="Times New Roman"/>
              </a:rPr>
              <a:t>: Supports multiple operating systems for wider accessibility.</a:t>
            </a:r>
          </a:p>
          <a:p>
            <a:pPr algn="just">
              <a:lnSpc>
                <a:spcPct val="150000"/>
              </a:lnSpc>
              <a:buFont typeface="+mj-lt"/>
              <a:buAutoNum type="arabicPeriod"/>
            </a:pPr>
            <a:r>
              <a:rPr lang="en-US" sz="1400" b="1" i="0" dirty="0">
                <a:effectLst/>
                <a:latin typeface="Times New Roman"/>
                <a:cs typeface="Times New Roman"/>
              </a:rPr>
              <a:t>Documentation and Support</a:t>
            </a:r>
            <a:r>
              <a:rPr lang="en-US" sz="1400" b="0" i="0" dirty="0">
                <a:effectLst/>
                <a:latin typeface="Times New Roman"/>
                <a:cs typeface="Times New Roman"/>
              </a:rPr>
              <a:t>: Extensive resources aid integration and troubleshooting.</a:t>
            </a:r>
          </a:p>
          <a:p>
            <a:pPr algn="just">
              <a:lnSpc>
                <a:spcPct val="150000"/>
              </a:lnSpc>
              <a:buFont typeface="+mj-lt"/>
              <a:buAutoNum type="arabicPeriod"/>
            </a:pPr>
            <a:r>
              <a:rPr lang="en-US" sz="1400" b="1" i="0" dirty="0">
                <a:effectLst/>
                <a:latin typeface="Times New Roman"/>
                <a:cs typeface="Times New Roman"/>
              </a:rPr>
              <a:t>Scalability</a:t>
            </a:r>
            <a:r>
              <a:rPr lang="en-US" sz="1400" b="0" i="0" dirty="0">
                <a:effectLst/>
                <a:latin typeface="Times New Roman"/>
                <a:cs typeface="Times New Roman"/>
              </a:rPr>
              <a:t>: Adaptable to projects of various sizes.</a:t>
            </a:r>
          </a:p>
          <a:p>
            <a:pPr algn="just">
              <a:lnSpc>
                <a:spcPct val="150000"/>
              </a:lnSpc>
              <a:buAutoNum type="arabicPeriod"/>
            </a:pPr>
            <a:endParaRPr lang="en-US" sz="1400" dirty="0">
              <a:latin typeface="Times New Roman"/>
              <a:cs typeface="Times New Roman"/>
            </a:endParaRPr>
          </a:p>
          <a:p>
            <a:pPr algn="just">
              <a:lnSpc>
                <a:spcPct val="150000"/>
              </a:lnSpc>
            </a:pPr>
            <a:r>
              <a:rPr lang="en-US" sz="1400" b="1" i="0" u="sng" dirty="0">
                <a:effectLst/>
                <a:latin typeface="Times New Roman"/>
                <a:cs typeface="Times New Roman"/>
              </a:rPr>
              <a:t>Disadvantages</a:t>
            </a:r>
          </a:p>
          <a:p>
            <a:pPr algn="just">
              <a:lnSpc>
                <a:spcPct val="150000"/>
              </a:lnSpc>
              <a:buFont typeface="+mj-lt"/>
              <a:buAutoNum type="arabicPeriod"/>
            </a:pPr>
            <a:r>
              <a:rPr lang="en-US" sz="1400" b="1" i="0" dirty="0">
                <a:effectLst/>
                <a:latin typeface="Times New Roman"/>
                <a:cs typeface="Times New Roman"/>
              </a:rPr>
              <a:t>Learning Curve</a:t>
            </a:r>
            <a:r>
              <a:rPr lang="en-US" sz="1400" b="0" i="0" dirty="0">
                <a:effectLst/>
                <a:latin typeface="Times New Roman"/>
                <a:cs typeface="Times New Roman"/>
              </a:rPr>
              <a:t>: Steep for developers unfamiliar with gesture tech.</a:t>
            </a:r>
          </a:p>
          <a:p>
            <a:pPr algn="just">
              <a:lnSpc>
                <a:spcPct val="150000"/>
              </a:lnSpc>
              <a:buFont typeface="+mj-lt"/>
              <a:buAutoNum type="arabicPeriod"/>
            </a:pPr>
            <a:r>
              <a:rPr lang="en-US" sz="1400" b="1" i="0" dirty="0">
                <a:effectLst/>
                <a:latin typeface="Times New Roman"/>
                <a:cs typeface="Times New Roman"/>
              </a:rPr>
              <a:t>Cost</a:t>
            </a:r>
            <a:r>
              <a:rPr lang="en-US" sz="1400" b="0" i="0" dirty="0">
                <a:effectLst/>
                <a:latin typeface="Times New Roman"/>
                <a:cs typeface="Times New Roman"/>
              </a:rPr>
              <a:t>: Licensing fees may pose a barrier, especially for smaller projects.</a:t>
            </a:r>
          </a:p>
          <a:p>
            <a:pPr algn="just">
              <a:lnSpc>
                <a:spcPct val="150000"/>
              </a:lnSpc>
              <a:buFont typeface="+mj-lt"/>
              <a:buAutoNum type="arabicPeriod"/>
            </a:pPr>
            <a:r>
              <a:rPr lang="en-US" sz="1400" b="1" i="0" dirty="0">
                <a:effectLst/>
                <a:latin typeface="Times New Roman"/>
                <a:cs typeface="Times New Roman"/>
              </a:rPr>
              <a:t>Hardware Dependency</a:t>
            </a:r>
            <a:r>
              <a:rPr lang="en-US" sz="1400" b="0" i="0" dirty="0">
                <a:effectLst/>
                <a:latin typeface="Times New Roman"/>
                <a:cs typeface="Times New Roman"/>
              </a:rPr>
              <a:t>: Specific hardware requirements limit compatibility.</a:t>
            </a:r>
          </a:p>
          <a:p>
            <a:pPr algn="just">
              <a:lnSpc>
                <a:spcPct val="150000"/>
              </a:lnSpc>
              <a:buFont typeface="+mj-lt"/>
              <a:buAutoNum type="arabicPeriod"/>
            </a:pPr>
            <a:r>
              <a:rPr lang="en-US" sz="1400" b="1" i="0" dirty="0">
                <a:effectLst/>
                <a:latin typeface="Times New Roman"/>
                <a:cs typeface="Times New Roman"/>
              </a:rPr>
              <a:t>Performance Optimization</a:t>
            </a:r>
            <a:r>
              <a:rPr lang="en-US" sz="1400" b="0" i="0" dirty="0">
                <a:effectLst/>
                <a:latin typeface="Times New Roman"/>
                <a:cs typeface="Times New Roman"/>
              </a:rPr>
              <a:t>: Challenges exist in optimizing for responsiveness and efficiency.</a:t>
            </a:r>
          </a:p>
          <a:p>
            <a:pPr algn="just">
              <a:lnSpc>
                <a:spcPct val="150000"/>
              </a:lnSpc>
              <a:buFont typeface="+mj-lt"/>
              <a:buAutoNum type="arabicPeriod"/>
            </a:pPr>
            <a:endParaRPr lang="en-US" sz="1400" b="0" i="0">
              <a:solidFill>
                <a:schemeClr val="tx1"/>
              </a:solidFill>
              <a:effectLst/>
              <a:latin typeface="Times New Roman" panose="02020603050405020304" pitchFamily="18" charset="0"/>
              <a:cs typeface="Times New Roman" panose="02020603050405020304" pitchFamily="18" charset="0"/>
            </a:endParaRPr>
          </a:p>
          <a:p>
            <a:pPr marL="12700" marR="7620" algn="just">
              <a:lnSpc>
                <a:spcPct val="150000"/>
              </a:lnSpc>
              <a:spcBef>
                <a:spcPts val="10"/>
              </a:spcBef>
              <a:buChar char="•"/>
              <a:tabLst>
                <a:tab pos="191135" algn="l"/>
              </a:tabLst>
            </a:pPr>
            <a:endParaRPr lang="en-US" sz="1400">
              <a:latin typeface="Times New Roman" panose="02020603050405020304" pitchFamily="18" charset="0"/>
              <a:cs typeface="Times New Roman" panose="02020603050405020304" pitchFamily="18" charset="0"/>
            </a:endParaRPr>
          </a:p>
        </p:txBody>
      </p:sp>
      <p:sp>
        <p:nvSpPr>
          <p:cNvPr id="11" name="Date Placeholder 10">
            <a:extLst>
              <a:ext uri="{FF2B5EF4-FFF2-40B4-BE49-F238E27FC236}">
                <a16:creationId xmlns:a16="http://schemas.microsoft.com/office/drawing/2014/main" id="{ED7B070B-0E2C-3FF6-62F6-19FE7BC851A5}"/>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FFA68542-BCF5-F8A9-C361-C7268E1B0865}"/>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35CE8E9F-EB67-6AEF-CC5B-CE52913DAF91}"/>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F552BCDD-773A-6952-8C55-E1CDEECDC846}"/>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5B9E8F70-292B-5A6E-DD41-F2C05861B386}"/>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3</a:t>
            </a:r>
            <a:endParaRPr sz="1100">
              <a:latin typeface="Times New Roman"/>
              <a:cs typeface="Times New Roman"/>
            </a:endParaRPr>
          </a:p>
        </p:txBody>
      </p:sp>
      <p:sp>
        <p:nvSpPr>
          <p:cNvPr id="17" name="object 5">
            <a:extLst>
              <a:ext uri="{FF2B5EF4-FFF2-40B4-BE49-F238E27FC236}">
                <a16:creationId xmlns:a16="http://schemas.microsoft.com/office/drawing/2014/main" id="{4DD59330-41E4-5CB0-D179-1E114691505D}"/>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3. LITERATURE SURVEY</a:t>
            </a:r>
            <a:endParaRPr sz="1600">
              <a:latin typeface="Times New Roman"/>
              <a:cs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473075"/>
            <a:ext cx="5938520" cy="9247853"/>
          </a:xfrm>
          <a:prstGeom prst="rect">
            <a:avLst/>
          </a:prstGeom>
        </p:spPr>
        <p:txBody>
          <a:bodyPr vert="horz" wrap="square" lIns="0" tIns="12065" rIns="0" bIns="0" rtlCol="0" anchor="t">
            <a:spAutoFit/>
          </a:bodyPr>
          <a:lstStyle/>
          <a:p>
            <a:pPr marL="12700" algn="just">
              <a:lnSpc>
                <a:spcPct val="100000"/>
              </a:lnSpc>
              <a:spcBef>
                <a:spcPts val="95"/>
              </a:spcBef>
            </a:pPr>
            <a:endParaRPr lang="en-IN" sz="1000" spc="-5">
              <a:latin typeface="Times New Roman" panose="02020603050405020304" pitchFamily="18" charset="0"/>
              <a:cs typeface="Times New Roman" panose="02020603050405020304" pitchFamily="18" charset="0"/>
            </a:endParaRPr>
          </a:p>
          <a:p>
            <a:pPr marL="12700" algn="just">
              <a:lnSpc>
                <a:spcPct val="100000"/>
              </a:lnSpc>
              <a:spcBef>
                <a:spcPts val="95"/>
              </a:spcBef>
            </a:pPr>
            <a:endParaRPr lang="en-US" sz="1000" dirty="0">
              <a:latin typeface="Times New Roman"/>
              <a:cs typeface="Times New Roman"/>
            </a:endParaRPr>
          </a:p>
          <a:p>
            <a:pPr marL="12700" algn="just">
              <a:lnSpc>
                <a:spcPct val="100000"/>
              </a:lnSpc>
              <a:spcBef>
                <a:spcPts val="95"/>
              </a:spcBef>
            </a:pPr>
            <a:endParaRPr lang="en-IN" sz="1400">
              <a:latin typeface="Times New Roman" panose="02020603050405020304" pitchFamily="18" charset="0"/>
              <a:cs typeface="Times New Roman" panose="02020603050405020304" pitchFamily="18" charset="0"/>
            </a:endParaRPr>
          </a:p>
          <a:p>
            <a:pPr algn="just">
              <a:lnSpc>
                <a:spcPct val="150000"/>
              </a:lnSpc>
            </a:pPr>
            <a:r>
              <a:rPr lang="en-IN" sz="1400" b="1" u="sng" kern="0" dirty="0">
                <a:latin typeface="Times New Roman"/>
                <a:cs typeface="Times New Roman"/>
              </a:rPr>
              <a:t>3.2 VLC Media Player with </a:t>
            </a:r>
            <a:r>
              <a:rPr lang="en-IN" sz="1400" b="1" u="sng" kern="0" dirty="0" err="1">
                <a:latin typeface="Times New Roman"/>
                <a:cs typeface="Times New Roman"/>
              </a:rPr>
              <a:t>libHandWave</a:t>
            </a:r>
            <a:endParaRPr lang="en-IN" sz="1400" b="1" i="0" u="sng" dirty="0" err="1">
              <a:effectLst/>
              <a:latin typeface="Times New Roman"/>
              <a:cs typeface="Times New Roman"/>
            </a:endParaRPr>
          </a:p>
          <a:p>
            <a:pPr algn="just">
              <a:lnSpc>
                <a:spcPct val="150000"/>
              </a:lnSpc>
            </a:pPr>
            <a:r>
              <a:rPr lang="en-US" sz="1400" b="0" i="0" dirty="0">
                <a:effectLst/>
                <a:latin typeface="Times New Roman"/>
                <a:cs typeface="Times New Roman"/>
              </a:rPr>
              <a:t>VLC media player, a popular open-source media player, has experimented with integrating gesture control using libraries like </a:t>
            </a:r>
            <a:r>
              <a:rPr lang="en-US" sz="1400" b="0" i="0" dirty="0" err="1">
                <a:effectLst/>
                <a:latin typeface="Times New Roman"/>
                <a:cs typeface="Times New Roman"/>
              </a:rPr>
              <a:t>libHandWave</a:t>
            </a:r>
            <a:r>
              <a:rPr lang="en-US" sz="1400" b="0" i="0" dirty="0">
                <a:effectLst/>
                <a:latin typeface="Times New Roman"/>
                <a:cs typeface="Times New Roman"/>
              </a:rPr>
              <a:t>. This allows users to control media playback through hand gestures, though it may require some technical setup and </a:t>
            </a:r>
            <a:r>
              <a:rPr lang="en-US" sz="1400" b="0" i="0" dirty="0" err="1">
                <a:effectLst/>
                <a:latin typeface="Times New Roman"/>
                <a:cs typeface="Times New Roman"/>
              </a:rPr>
              <a:t>customization.</a:t>
            </a:r>
            <a:r>
              <a:rPr lang="en-US" sz="1400" dirty="0" err="1">
                <a:solidFill>
                  <a:srgbClr val="0D0D0D"/>
                </a:solidFill>
                <a:latin typeface="Times New Roman"/>
                <a:ea typeface="+mn-lt"/>
                <a:cs typeface="+mn-lt"/>
              </a:rPr>
              <a:t>VLC</a:t>
            </a:r>
            <a:r>
              <a:rPr lang="en-US" sz="1400" dirty="0">
                <a:solidFill>
                  <a:srgbClr val="0D0D0D"/>
                </a:solidFill>
                <a:latin typeface="Times New Roman"/>
                <a:ea typeface="+mn-lt"/>
                <a:cs typeface="+mn-lt"/>
              </a:rPr>
              <a:t> Media Player is a popular open-source multimedia player that supports various audio and video formats. However, as of my last update, there isn't any native integration of </a:t>
            </a:r>
            <a:r>
              <a:rPr lang="en-US" sz="1400" dirty="0" err="1">
                <a:solidFill>
                  <a:srgbClr val="0D0D0D"/>
                </a:solidFill>
                <a:latin typeface="Times New Roman"/>
                <a:ea typeface="+mn-lt"/>
                <a:cs typeface="+mn-lt"/>
              </a:rPr>
              <a:t>libHandWave</a:t>
            </a:r>
            <a:r>
              <a:rPr lang="en-US" sz="1400" dirty="0">
                <a:solidFill>
                  <a:srgbClr val="0D0D0D"/>
                </a:solidFill>
                <a:latin typeface="Times New Roman"/>
                <a:ea typeface="+mn-lt"/>
                <a:cs typeface="+mn-lt"/>
              </a:rPr>
              <a:t> with VLC. </a:t>
            </a:r>
            <a:r>
              <a:rPr lang="en-US" sz="1400" dirty="0" err="1">
                <a:solidFill>
                  <a:srgbClr val="0D0D0D"/>
                </a:solidFill>
                <a:latin typeface="Times New Roman"/>
                <a:ea typeface="+mn-lt"/>
                <a:cs typeface="+mn-lt"/>
              </a:rPr>
              <a:t>LibHandWave</a:t>
            </a:r>
            <a:r>
              <a:rPr lang="en-US" sz="1400" dirty="0">
                <a:solidFill>
                  <a:srgbClr val="0D0D0D"/>
                </a:solidFill>
                <a:latin typeface="Times New Roman"/>
                <a:ea typeface="+mn-lt"/>
                <a:cs typeface="+mn-lt"/>
              </a:rPr>
              <a:t> is a library that enables gesture recognition using a depth-sensing camera like the Microsoft Kinect or Intel RealSense.</a:t>
            </a:r>
            <a:endParaRPr lang="en-US" sz="1400" dirty="0">
              <a:latin typeface="Times New Roman"/>
              <a:cs typeface="Times New Roman"/>
            </a:endParaRPr>
          </a:p>
          <a:p>
            <a:pPr algn="just">
              <a:lnSpc>
                <a:spcPct val="150000"/>
              </a:lnSpc>
            </a:pPr>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b="1" i="0" u="sng" dirty="0">
                <a:effectLst/>
                <a:latin typeface="Times New Roman"/>
                <a:cs typeface="Times New Roman"/>
              </a:rPr>
              <a:t>Advantages</a:t>
            </a:r>
          </a:p>
          <a:p>
            <a:pPr algn="just">
              <a:lnSpc>
                <a:spcPct val="150000"/>
              </a:lnSpc>
              <a:buFont typeface="+mj-lt"/>
              <a:buAutoNum type="arabicPeriod"/>
            </a:pPr>
            <a:r>
              <a:rPr lang="en-US" sz="1400" b="1" i="0" dirty="0">
                <a:effectLst/>
                <a:latin typeface="Times New Roman"/>
                <a:cs typeface="Times New Roman"/>
              </a:rPr>
              <a:t>Gesture Control</a:t>
            </a:r>
            <a:r>
              <a:rPr lang="en-US" sz="1400" b="0" i="0" dirty="0">
                <a:effectLst/>
                <a:latin typeface="Times New Roman"/>
                <a:cs typeface="Times New Roman"/>
              </a:rPr>
              <a:t>: Enhances user experience by allowing intuitive media playback control.</a:t>
            </a:r>
          </a:p>
          <a:p>
            <a:pPr algn="just">
              <a:lnSpc>
                <a:spcPct val="150000"/>
              </a:lnSpc>
            </a:pPr>
            <a:r>
              <a:rPr lang="en-US" sz="1400" b="1" dirty="0">
                <a:latin typeface="Times New Roman"/>
                <a:cs typeface="Times New Roman"/>
              </a:rPr>
              <a:t>2Customization</a:t>
            </a:r>
            <a:r>
              <a:rPr lang="en-US" sz="1400" b="0" i="0" dirty="0">
                <a:effectLst/>
                <a:latin typeface="Times New Roman"/>
                <a:cs typeface="Times New Roman"/>
              </a:rPr>
              <a:t>: Users can personalize gestures and mappings to suit their preferences.</a:t>
            </a:r>
            <a:endParaRPr lang="en-US" sz="1400" dirty="0">
              <a:latin typeface="Times New Roman"/>
              <a:cs typeface="Times New Roman"/>
            </a:endParaRPr>
          </a:p>
          <a:p>
            <a:pPr algn="just">
              <a:lnSpc>
                <a:spcPct val="150000"/>
              </a:lnSpc>
              <a:buFont typeface="Calibri"/>
            </a:pPr>
            <a:r>
              <a:rPr lang="en-US" sz="1400" b="1" dirty="0">
                <a:latin typeface="Times New Roman"/>
                <a:cs typeface="Times New Roman"/>
              </a:rPr>
              <a:t>3.</a:t>
            </a:r>
            <a:r>
              <a:rPr lang="en-US" sz="1400" b="1" i="0" dirty="0">
                <a:effectLst/>
                <a:latin typeface="Times New Roman"/>
                <a:cs typeface="Times New Roman"/>
              </a:rPr>
              <a:t>Open-Source</a:t>
            </a:r>
            <a:r>
              <a:rPr lang="en-US" sz="1400" b="0" i="0" dirty="0">
                <a:effectLst/>
                <a:latin typeface="Times New Roman"/>
                <a:cs typeface="Times New Roman"/>
              </a:rPr>
              <a:t>: Promotes community collaboration and innovation.</a:t>
            </a:r>
            <a:endParaRPr lang="en-US" dirty="0"/>
          </a:p>
          <a:p>
            <a:pPr algn="just">
              <a:lnSpc>
                <a:spcPct val="150000"/>
              </a:lnSpc>
            </a:pPr>
            <a:r>
              <a:rPr lang="en-US" sz="1400" b="1" dirty="0">
                <a:latin typeface="Times New Roman"/>
                <a:cs typeface="Times New Roman"/>
              </a:rPr>
              <a:t>4.Accessibility</a:t>
            </a:r>
            <a:r>
              <a:rPr lang="en-US" sz="1400" b="0" i="0" dirty="0">
                <a:effectLst/>
                <a:latin typeface="Times New Roman"/>
                <a:cs typeface="Times New Roman"/>
              </a:rPr>
              <a:t>: Provides an accessible control option for users with physical limitations.</a:t>
            </a:r>
          </a:p>
          <a:p>
            <a:pPr algn="just">
              <a:lnSpc>
                <a:spcPct val="150000"/>
              </a:lnSpc>
              <a:buFont typeface="+mj-lt"/>
              <a:buAutoNum type="arabicPeriod"/>
            </a:pPr>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b="1" u="sng" dirty="0">
                <a:latin typeface="Times New Roman"/>
                <a:cs typeface="Times New Roman"/>
              </a:rPr>
              <a:t>Disadvantages</a:t>
            </a:r>
          </a:p>
          <a:p>
            <a:pPr algn="just">
              <a:lnSpc>
                <a:spcPct val="150000"/>
              </a:lnSpc>
              <a:buFont typeface="+mj-lt"/>
              <a:buAutoNum type="arabicPeriod"/>
            </a:pPr>
            <a:r>
              <a:rPr lang="en-US" sz="1400" b="1" dirty="0">
                <a:latin typeface="Times New Roman"/>
                <a:cs typeface="Times New Roman"/>
              </a:rPr>
              <a:t>Technical Setup:</a:t>
            </a:r>
            <a:r>
              <a:rPr lang="en-US" sz="1400" dirty="0">
                <a:latin typeface="Times New Roman"/>
                <a:cs typeface="Times New Roman"/>
              </a:rPr>
              <a:t> Requires technical expertise for setup and configuration.</a:t>
            </a:r>
          </a:p>
          <a:p>
            <a:pPr algn="just">
              <a:lnSpc>
                <a:spcPct val="150000"/>
              </a:lnSpc>
              <a:buFont typeface="+mj-lt"/>
              <a:buAutoNum type="arabicPeriod"/>
            </a:pPr>
            <a:r>
              <a:rPr lang="en-US" sz="1400" b="1" dirty="0">
                <a:latin typeface="Times New Roman"/>
                <a:cs typeface="Times New Roman"/>
              </a:rPr>
              <a:t>Compatibility</a:t>
            </a:r>
            <a:r>
              <a:rPr lang="en-US" sz="1400" dirty="0">
                <a:latin typeface="Times New Roman"/>
                <a:cs typeface="Times New Roman"/>
              </a:rPr>
              <a:t> Issues: May encounter compatibility problems with certain hardware or OS.</a:t>
            </a:r>
          </a:p>
          <a:p>
            <a:pPr algn="just">
              <a:lnSpc>
                <a:spcPct val="150000"/>
              </a:lnSpc>
              <a:buFont typeface="+mj-lt"/>
              <a:buAutoNum type="arabicPeriod"/>
            </a:pPr>
            <a:r>
              <a:rPr lang="en-US" sz="1400" b="1" dirty="0">
                <a:latin typeface="Times New Roman"/>
                <a:cs typeface="Times New Roman"/>
              </a:rPr>
              <a:t>Limited Gestures:</a:t>
            </a:r>
            <a:r>
              <a:rPr lang="en-US" sz="1400" dirty="0">
                <a:latin typeface="Times New Roman"/>
                <a:cs typeface="Times New Roman"/>
              </a:rPr>
              <a:t> Gesture range and recognition may be restricted.</a:t>
            </a:r>
          </a:p>
          <a:p>
            <a:pPr algn="just">
              <a:lnSpc>
                <a:spcPct val="150000"/>
              </a:lnSpc>
              <a:buFont typeface="+mj-lt"/>
              <a:buAutoNum type="arabicPeriod"/>
            </a:pPr>
            <a:r>
              <a:rPr lang="en-US" sz="1400" b="1" dirty="0">
                <a:latin typeface="Times New Roman"/>
                <a:cs typeface="Times New Roman"/>
              </a:rPr>
              <a:t>Reliability:</a:t>
            </a:r>
            <a:r>
              <a:rPr lang="en-US" sz="1400" dirty="0">
                <a:latin typeface="Times New Roman"/>
                <a:cs typeface="Times New Roman"/>
              </a:rPr>
              <a:t> Performance inconsistencies and glitches may occur.</a:t>
            </a:r>
            <a:endParaRPr lang="en-US" sz="1400" b="0" i="0" dirty="0">
              <a:solidFill>
                <a:schemeClr val="tx1"/>
              </a:solidFill>
              <a:effectLst/>
              <a:latin typeface="Times New Roman"/>
              <a:cs typeface="Times New Roman"/>
            </a:endParaRPr>
          </a:p>
          <a:p>
            <a:pPr algn="just">
              <a:lnSpc>
                <a:spcPct val="150000"/>
              </a:lnSpc>
              <a:buFont typeface="+mj-lt"/>
              <a:buAutoNum type="arabicPeriod"/>
            </a:pPr>
            <a:endParaRPr lang="en-US" sz="1400" b="0" i="0">
              <a:solidFill>
                <a:schemeClr val="tx1"/>
              </a:solidFill>
              <a:effectLst/>
              <a:latin typeface="Times New Roman" panose="02020603050405020304" pitchFamily="18" charset="0"/>
              <a:cs typeface="Times New Roman" panose="02020603050405020304" pitchFamily="18" charset="0"/>
            </a:endParaRPr>
          </a:p>
        </p:txBody>
      </p:sp>
      <p:sp>
        <p:nvSpPr>
          <p:cNvPr id="10" name="Date Placeholder 9">
            <a:extLst>
              <a:ext uri="{FF2B5EF4-FFF2-40B4-BE49-F238E27FC236}">
                <a16:creationId xmlns:a16="http://schemas.microsoft.com/office/drawing/2014/main" id="{D64B068C-23F4-141C-4CC9-FD520F002BA5}"/>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1" name="Footer Placeholder 10">
            <a:extLst>
              <a:ext uri="{FF2B5EF4-FFF2-40B4-BE49-F238E27FC236}">
                <a16:creationId xmlns:a16="http://schemas.microsoft.com/office/drawing/2014/main" id="{17EE790B-4CF5-895E-5D15-99B0BD0E982E}"/>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2" name="object 5">
            <a:extLst>
              <a:ext uri="{FF2B5EF4-FFF2-40B4-BE49-F238E27FC236}">
                <a16:creationId xmlns:a16="http://schemas.microsoft.com/office/drawing/2014/main" id="{EE703EF2-42EE-DB47-2EF5-2EB84BAB28B1}"/>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3" name="object 3">
            <a:extLst>
              <a:ext uri="{FF2B5EF4-FFF2-40B4-BE49-F238E27FC236}">
                <a16:creationId xmlns:a16="http://schemas.microsoft.com/office/drawing/2014/main" id="{72325E08-4F12-5ADB-69E1-BAC010EAE507}"/>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4" name="object 2">
            <a:extLst>
              <a:ext uri="{FF2B5EF4-FFF2-40B4-BE49-F238E27FC236}">
                <a16:creationId xmlns:a16="http://schemas.microsoft.com/office/drawing/2014/main" id="{7E78B334-0A16-1041-830F-AC49AC183F4E}"/>
              </a:ext>
            </a:extLst>
          </p:cNvPr>
          <p:cNvSpPr txBox="1"/>
          <p:nvPr/>
        </p:nvSpPr>
        <p:spPr>
          <a:xfrm>
            <a:off x="6771563" y="398614"/>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4</a:t>
            </a:r>
            <a:endParaRPr sz="1100">
              <a:latin typeface="Times New Roman"/>
              <a:cs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596899"/>
            <a:ext cx="5940425" cy="9237593"/>
          </a:xfrm>
          <a:prstGeom prst="rect">
            <a:avLst/>
          </a:prstGeom>
        </p:spPr>
        <p:txBody>
          <a:bodyPr vert="horz" wrap="square" lIns="0" tIns="12065" rIns="0" bIns="0" rtlCol="0" anchor="t">
            <a:spAutoFit/>
          </a:bodyPr>
          <a:lstStyle/>
          <a:p>
            <a:pPr marL="12700" algn="just">
              <a:lnSpc>
                <a:spcPct val="100000"/>
              </a:lnSpc>
              <a:spcBef>
                <a:spcPts val="95"/>
              </a:spcBef>
            </a:pPr>
            <a:endParaRPr lang="en-US" sz="1400">
              <a:latin typeface="Times New Roman" panose="02020603050405020304" pitchFamily="18" charset="0"/>
              <a:cs typeface="Times New Roman" panose="02020603050405020304" pitchFamily="18" charset="0"/>
            </a:endParaRPr>
          </a:p>
          <a:p>
            <a:pPr algn="just">
              <a:lnSpc>
                <a:spcPct val="150000"/>
              </a:lnSpc>
            </a:pPr>
            <a:endParaRPr lang="en-IN" sz="1400" b="1" u="sng" kern="0">
              <a:latin typeface="Times New Roman"/>
              <a:cs typeface="Times New Roman"/>
            </a:endParaRPr>
          </a:p>
          <a:p>
            <a:pPr algn="just">
              <a:lnSpc>
                <a:spcPct val="150000"/>
              </a:lnSpc>
            </a:pPr>
            <a:r>
              <a:rPr lang="en-IN" sz="1400" b="1" u="sng" kern="0">
                <a:latin typeface="Times New Roman"/>
                <a:cs typeface="Times New Roman"/>
              </a:rPr>
              <a:t>3.3 </a:t>
            </a:r>
            <a:r>
              <a:rPr lang="en-IN" sz="1400" b="1" u="sng" kern="0" dirty="0">
                <a:latin typeface="Times New Roman"/>
                <a:cs typeface="Times New Roman"/>
              </a:rPr>
              <a:t>Kinect for Windows SDK</a:t>
            </a:r>
            <a:endParaRPr lang="en-IN" sz="1400" b="1" i="0" u="sng" dirty="0">
              <a:solidFill>
                <a:schemeClr val="tx1"/>
              </a:solidFill>
              <a:effectLst/>
              <a:latin typeface="Times New Roman"/>
              <a:cs typeface="Times New Roman"/>
            </a:endParaRPr>
          </a:p>
          <a:p>
            <a:pPr algn="just">
              <a:lnSpc>
                <a:spcPct val="150000"/>
              </a:lnSpc>
            </a:pPr>
            <a:r>
              <a:rPr lang="en-US" sz="1400" b="0" i="0" dirty="0">
                <a:effectLst/>
                <a:latin typeface="Times New Roman"/>
                <a:cs typeface="Times New Roman"/>
              </a:rPr>
              <a:t>The Kinect for Windows SDK includes features for recognizing and tracking hand gestures using the Kinect sensor. Developers can utilize this SDK to create applications, including media players, that respond to hand gestures for </a:t>
            </a:r>
            <a:r>
              <a:rPr lang="en-US" sz="1400" b="0" i="0" err="1">
                <a:effectLst/>
                <a:latin typeface="Times New Roman"/>
                <a:cs typeface="Times New Roman"/>
              </a:rPr>
              <a:t>control.</a:t>
            </a:r>
            <a:r>
              <a:rPr lang="en-US" sz="1400" err="1">
                <a:latin typeface="Times New Roman"/>
                <a:ea typeface="+mn-lt"/>
                <a:cs typeface="+mn-lt"/>
              </a:rPr>
              <a:t>The</a:t>
            </a:r>
            <a:r>
              <a:rPr lang="en-US" sz="1400" dirty="0">
                <a:latin typeface="Times New Roman"/>
                <a:ea typeface="+mn-lt"/>
                <a:cs typeface="+mn-lt"/>
              </a:rPr>
              <a:t> Kinect for Windows SDK is a software development kit released by Microsoft that enables developers to create applications that utilize the capabilities of the Kinect sensor for Windows. It provides APIs and tools for integrating gesture recognition, body tracking, voice recognition, and other features into Windows applications.</a:t>
            </a:r>
            <a:endParaRPr lang="en-US" sz="1400" b="0" i="0" dirty="0">
              <a:effectLst/>
              <a:latin typeface="Times New Roman"/>
              <a:ea typeface="+mn-lt"/>
              <a:cs typeface="+mn-lt"/>
            </a:endParaRPr>
          </a:p>
          <a:p>
            <a:pPr algn="just">
              <a:lnSpc>
                <a:spcPct val="150000"/>
              </a:lnSpc>
            </a:pPr>
            <a:endParaRPr lang="en-US" sz="1400">
              <a:solidFill>
                <a:schemeClr val="tx1"/>
              </a:solidFill>
              <a:latin typeface="Times New Roman" panose="02020603050405020304" pitchFamily="18" charset="0"/>
              <a:cs typeface="Times New Roman" panose="02020603050405020304" pitchFamily="18" charset="0"/>
            </a:endParaRPr>
          </a:p>
          <a:p>
            <a:pPr algn="just">
              <a:lnSpc>
                <a:spcPct val="150000"/>
              </a:lnSpc>
            </a:pPr>
            <a:r>
              <a:rPr lang="en-US" sz="1400" b="1" i="0" u="sng" dirty="0">
                <a:effectLst/>
                <a:latin typeface="Times New Roman"/>
                <a:cs typeface="Times New Roman"/>
              </a:rPr>
              <a:t>Advantages</a:t>
            </a:r>
          </a:p>
          <a:p>
            <a:pPr algn="just">
              <a:lnSpc>
                <a:spcPct val="150000"/>
              </a:lnSpc>
              <a:buFont typeface="+mj-lt"/>
              <a:buAutoNum type="arabicPeriod"/>
            </a:pPr>
            <a:r>
              <a:rPr lang="en-US" sz="1400" b="1" i="0" dirty="0">
                <a:effectLst/>
                <a:latin typeface="Times New Roman"/>
                <a:cs typeface="Times New Roman"/>
              </a:rPr>
              <a:t>Depth Sensing</a:t>
            </a:r>
            <a:r>
              <a:rPr lang="en-US" sz="1400" b="0" i="0" dirty="0">
                <a:effectLst/>
                <a:latin typeface="Times New Roman"/>
                <a:cs typeface="Times New Roman"/>
              </a:rPr>
              <a:t>: Enables accurate tracking of three-dimensional hand gestures.</a:t>
            </a:r>
          </a:p>
          <a:p>
            <a:pPr algn="just">
              <a:lnSpc>
                <a:spcPct val="150000"/>
              </a:lnSpc>
              <a:buFont typeface="+mj-lt"/>
              <a:buAutoNum type="arabicPeriod"/>
            </a:pPr>
            <a:r>
              <a:rPr lang="en-US" sz="1400" b="1" i="0" dirty="0">
                <a:effectLst/>
                <a:latin typeface="Times New Roman"/>
                <a:cs typeface="Times New Roman"/>
              </a:rPr>
              <a:t>Wide Gesture Range</a:t>
            </a:r>
            <a:r>
              <a:rPr lang="en-US" sz="1400" b="0" i="0" dirty="0">
                <a:effectLst/>
                <a:latin typeface="Times New Roman"/>
                <a:cs typeface="Times New Roman"/>
              </a:rPr>
              <a:t>: Supports various gestures like waving, pointing, and swiping.</a:t>
            </a:r>
          </a:p>
          <a:p>
            <a:pPr algn="just">
              <a:lnSpc>
                <a:spcPct val="150000"/>
              </a:lnSpc>
              <a:buFont typeface="+mj-lt"/>
              <a:buAutoNum type="arabicPeriod"/>
            </a:pPr>
            <a:r>
              <a:rPr lang="en-US" sz="1400" b="1" i="0" dirty="0">
                <a:effectLst/>
                <a:latin typeface="Times New Roman"/>
                <a:cs typeface="Times New Roman"/>
              </a:rPr>
              <a:t>Integration</a:t>
            </a:r>
            <a:r>
              <a:rPr lang="en-US" sz="1400" b="0" i="0" dirty="0">
                <a:effectLst/>
                <a:latin typeface="Times New Roman"/>
                <a:cs typeface="Times New Roman"/>
              </a:rPr>
              <a:t>: Easily integrates with existing platforms like Windows applications and Unity.</a:t>
            </a:r>
          </a:p>
          <a:p>
            <a:pPr algn="just">
              <a:lnSpc>
                <a:spcPct val="150000"/>
              </a:lnSpc>
              <a:buFont typeface="+mj-lt"/>
              <a:buAutoNum type="arabicPeriod"/>
            </a:pPr>
            <a:r>
              <a:rPr lang="en-US" sz="1400" b="1" i="0" dirty="0">
                <a:effectLst/>
                <a:latin typeface="Times New Roman"/>
                <a:cs typeface="Times New Roman"/>
              </a:rPr>
              <a:t>Accessibility</a:t>
            </a:r>
            <a:r>
              <a:rPr lang="en-US" sz="1400" b="0" i="0" dirty="0">
                <a:effectLst/>
                <a:latin typeface="Times New Roman"/>
                <a:cs typeface="Times New Roman"/>
              </a:rPr>
              <a:t>: Facilitates interaction without physical contact, enhancing accessibility</a:t>
            </a:r>
          </a:p>
          <a:p>
            <a:pPr algn="just">
              <a:lnSpc>
                <a:spcPct val="150000"/>
              </a:lnSpc>
              <a:buFont typeface="+mj-lt"/>
              <a:buAutoNum type="arabicPeriod"/>
            </a:pPr>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b="1" i="0" u="sng" dirty="0">
                <a:effectLst/>
                <a:latin typeface="Times New Roman"/>
                <a:cs typeface="Times New Roman"/>
              </a:rPr>
              <a:t>Disadvantages</a:t>
            </a:r>
          </a:p>
          <a:p>
            <a:pPr algn="just">
              <a:lnSpc>
                <a:spcPct val="150000"/>
              </a:lnSpc>
              <a:buFont typeface="+mj-lt"/>
              <a:buAutoNum type="arabicPeriod"/>
            </a:pPr>
            <a:r>
              <a:rPr lang="en-US" sz="1400" b="1" i="0" dirty="0">
                <a:effectLst/>
                <a:latin typeface="Times New Roman"/>
                <a:cs typeface="Times New Roman"/>
              </a:rPr>
              <a:t>Hardware Dependency</a:t>
            </a:r>
            <a:r>
              <a:rPr lang="en-US" sz="1400" b="0" i="0" dirty="0">
                <a:effectLst/>
                <a:latin typeface="Times New Roman"/>
                <a:cs typeface="Times New Roman"/>
              </a:rPr>
              <a:t>: Requires specific Kinect sensor hardware.</a:t>
            </a:r>
          </a:p>
          <a:p>
            <a:pPr algn="just">
              <a:lnSpc>
                <a:spcPct val="150000"/>
              </a:lnSpc>
              <a:buFont typeface="+mj-lt"/>
              <a:buAutoNum type="arabicPeriod"/>
            </a:pPr>
            <a:r>
              <a:rPr lang="en-US" sz="1400" b="1" i="0" dirty="0">
                <a:effectLst/>
                <a:latin typeface="Times New Roman"/>
                <a:cs typeface="Times New Roman"/>
              </a:rPr>
              <a:t>Processing Requirements</a:t>
            </a:r>
            <a:r>
              <a:rPr lang="en-US" sz="1400" b="0" i="0" dirty="0">
                <a:effectLst/>
                <a:latin typeface="Times New Roman"/>
                <a:cs typeface="Times New Roman"/>
              </a:rPr>
              <a:t>: Demands significant processing power for real-time tracking.</a:t>
            </a:r>
          </a:p>
          <a:p>
            <a:pPr algn="just">
              <a:lnSpc>
                <a:spcPct val="150000"/>
              </a:lnSpc>
              <a:buFont typeface="+mj-lt"/>
              <a:buAutoNum type="arabicPeriod"/>
            </a:pPr>
            <a:r>
              <a:rPr lang="en-US" sz="1400" b="1" i="0" dirty="0">
                <a:effectLst/>
                <a:latin typeface="Times New Roman"/>
                <a:cs typeface="Times New Roman"/>
              </a:rPr>
              <a:t>Learning Curve</a:t>
            </a:r>
            <a:r>
              <a:rPr lang="en-US" sz="1400" b="0" i="0" dirty="0">
                <a:effectLst/>
                <a:latin typeface="Times New Roman"/>
                <a:cs typeface="Times New Roman"/>
              </a:rPr>
              <a:t>: Presents challenges for developers new to depth-sensing technology.</a:t>
            </a:r>
          </a:p>
          <a:p>
            <a:pPr algn="just">
              <a:lnSpc>
                <a:spcPct val="150000"/>
              </a:lnSpc>
              <a:buFont typeface="+mj-lt"/>
              <a:buAutoNum type="arabicPeriod"/>
            </a:pPr>
            <a:r>
              <a:rPr lang="en-US" sz="1400" b="1" i="0" dirty="0">
                <a:effectLst/>
                <a:latin typeface="Times New Roman"/>
                <a:cs typeface="Times New Roman"/>
              </a:rPr>
              <a:t>Cost</a:t>
            </a:r>
            <a:r>
              <a:rPr lang="en-US" sz="1400" b="0" i="0" dirty="0">
                <a:effectLst/>
                <a:latin typeface="Times New Roman"/>
                <a:cs typeface="Times New Roman"/>
              </a:rPr>
              <a:t>: Kinect hardware acquisition may be costly, affecting project feasibility.</a:t>
            </a:r>
          </a:p>
          <a:p>
            <a:pPr algn="just">
              <a:lnSpc>
                <a:spcPct val="150000"/>
              </a:lnSpc>
              <a:buFont typeface="+mj-lt"/>
              <a:buAutoNum type="arabicPeriod"/>
            </a:pPr>
            <a:endParaRPr lang="en-US" sz="1400" b="0" i="0">
              <a:solidFill>
                <a:schemeClr val="tx1"/>
              </a:solidFill>
              <a:effectLst/>
              <a:latin typeface="Times New Roman" panose="02020603050405020304" pitchFamily="18" charset="0"/>
              <a:cs typeface="Times New Roman" panose="02020603050405020304" pitchFamily="18" charset="0"/>
            </a:endParaRPr>
          </a:p>
        </p:txBody>
      </p:sp>
      <p:sp>
        <p:nvSpPr>
          <p:cNvPr id="10" name="Date Placeholder 9">
            <a:extLst>
              <a:ext uri="{FF2B5EF4-FFF2-40B4-BE49-F238E27FC236}">
                <a16:creationId xmlns:a16="http://schemas.microsoft.com/office/drawing/2014/main" id="{47D7282E-9B20-6C5D-AECC-3479BBF45742}"/>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1" name="Footer Placeholder 10">
            <a:extLst>
              <a:ext uri="{FF2B5EF4-FFF2-40B4-BE49-F238E27FC236}">
                <a16:creationId xmlns:a16="http://schemas.microsoft.com/office/drawing/2014/main" id="{E7005CF4-AA87-8F21-8D21-7705C154471C}"/>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2" name="object 5">
            <a:extLst>
              <a:ext uri="{FF2B5EF4-FFF2-40B4-BE49-F238E27FC236}">
                <a16:creationId xmlns:a16="http://schemas.microsoft.com/office/drawing/2014/main" id="{7DA96094-493C-B60F-A5B9-CF1D93095252}"/>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3" name="object 3">
            <a:extLst>
              <a:ext uri="{FF2B5EF4-FFF2-40B4-BE49-F238E27FC236}">
                <a16:creationId xmlns:a16="http://schemas.microsoft.com/office/drawing/2014/main" id="{29F9363C-F1DA-F0E3-C5D8-8EE22DF81086}"/>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4" name="object 2">
            <a:extLst>
              <a:ext uri="{FF2B5EF4-FFF2-40B4-BE49-F238E27FC236}">
                <a16:creationId xmlns:a16="http://schemas.microsoft.com/office/drawing/2014/main" id="{3DAF9BA1-382D-91E5-CD69-C82A2C462269}"/>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5</a:t>
            </a:r>
            <a:endParaRPr sz="1100">
              <a:latin typeface="Times New Roman"/>
              <a:cs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object 3">
            <a:extLst>
              <a:ext uri="{FF2B5EF4-FFF2-40B4-BE49-F238E27FC236}">
                <a16:creationId xmlns:a16="http://schemas.microsoft.com/office/drawing/2014/main" id="{508CBBD5-DA0B-6EB6-8554-ACCD6F89CED0}"/>
              </a:ext>
            </a:extLst>
          </p:cNvPr>
          <p:cNvSpPr txBox="1"/>
          <p:nvPr/>
        </p:nvSpPr>
        <p:spPr>
          <a:xfrm>
            <a:off x="836472" y="596899"/>
            <a:ext cx="5940425" cy="8221931"/>
          </a:xfrm>
          <a:prstGeom prst="rect">
            <a:avLst/>
          </a:prstGeom>
        </p:spPr>
        <p:txBody>
          <a:bodyPr vert="horz" wrap="square" lIns="0" tIns="12065" rIns="0" bIns="0" rtlCol="0" anchor="t">
            <a:spAutoFit/>
          </a:bodyPr>
          <a:lstStyle/>
          <a:p>
            <a:pPr algn="just"/>
            <a:br>
              <a:rPr lang="en-US" sz="1000" b="0" i="0" dirty="0">
                <a:effectLst/>
                <a:highlight>
                  <a:srgbClr val="212121"/>
                </a:highlight>
                <a:latin typeface="Söhne"/>
              </a:rPr>
            </a:br>
            <a:endParaRPr lang="en-US" sz="1000" b="0" i="0">
              <a:solidFill>
                <a:srgbClr val="ECECEC"/>
              </a:solidFill>
              <a:effectLst/>
              <a:highlight>
                <a:srgbClr val="212121"/>
              </a:highlight>
              <a:latin typeface="Söhne"/>
            </a:endParaRPr>
          </a:p>
          <a:p>
            <a:pPr algn="just"/>
            <a:endParaRPr lang="en-US" sz="1000">
              <a:solidFill>
                <a:srgbClr val="ECECEC"/>
              </a:solidFill>
              <a:highlight>
                <a:srgbClr val="212121"/>
              </a:highlight>
              <a:latin typeface="Söhne"/>
            </a:endParaRPr>
          </a:p>
          <a:p>
            <a:pPr algn="just"/>
            <a:endParaRPr lang="en-US" sz="1000" b="0" i="0">
              <a:solidFill>
                <a:srgbClr val="ECECEC"/>
              </a:solidFill>
              <a:effectLst/>
              <a:highlight>
                <a:srgbClr val="212121"/>
              </a:highlight>
              <a:latin typeface="Söhne"/>
            </a:endParaRPr>
          </a:p>
          <a:p>
            <a:pPr algn="just"/>
            <a:endParaRPr lang="en-US" sz="1000">
              <a:solidFill>
                <a:srgbClr val="ECECEC"/>
              </a:solidFill>
              <a:highlight>
                <a:srgbClr val="212121"/>
              </a:highlight>
              <a:latin typeface="Söhne"/>
            </a:endParaRPr>
          </a:p>
          <a:p>
            <a:pPr algn="just"/>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a:latin typeface="Times New Roman" panose="02020603050405020304" pitchFamily="18" charset="0"/>
                <a:cs typeface="Times New Roman" panose="02020603050405020304" pitchFamily="18" charset="0"/>
              </a:rPr>
              <a:t>The </a:t>
            </a:r>
            <a:r>
              <a:rPr lang="en-US" sz="1400" dirty="0">
                <a:latin typeface="Times New Roman" panose="02020603050405020304" pitchFamily="18" charset="0"/>
                <a:cs typeface="Times New Roman" panose="02020603050405020304" pitchFamily="18" charset="0"/>
              </a:rPr>
              <a:t>objective of a YouTube hand gesture control system is to enable users to interact with YouTube videos using hand gestures instead of traditional input devices like keyboards or mice. This system aims to enhance user experience by providing a more intuitive and immersive way to navigate and control video playback.</a:t>
            </a:r>
          </a:p>
          <a:p>
            <a:pPr algn="just">
              <a:lnSpc>
                <a:spcPct val="150000"/>
              </a:lnSpc>
            </a:pPr>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dirty="0">
                <a:latin typeface="Times New Roman" panose="02020603050405020304" pitchFamily="18" charset="0"/>
                <a:cs typeface="Times New Roman" panose="02020603050405020304" pitchFamily="18" charset="0"/>
              </a:rPr>
              <a:t>Key objectives of such a system may include:</a:t>
            </a:r>
          </a:p>
          <a:p>
            <a:pPr algn="just">
              <a:lnSpc>
                <a:spcPct val="150000"/>
              </a:lnSpc>
              <a:buFont typeface="+mj-lt"/>
              <a:buAutoNum type="arabicPeriod"/>
            </a:pPr>
            <a:r>
              <a:rPr lang="en-US" sz="1400" b="1" dirty="0">
                <a:latin typeface="Times New Roman"/>
                <a:cs typeface="Times New Roman"/>
              </a:rPr>
              <a:t>Enhanced User Experience:</a:t>
            </a:r>
            <a:r>
              <a:rPr lang="en-US" sz="1400" dirty="0">
                <a:latin typeface="Times New Roman"/>
                <a:cs typeface="Times New Roman"/>
              </a:rPr>
              <a:t> Providing users with a more natural and intuitive way to interact with YouTube videos can enhance their overall viewing experience.</a:t>
            </a:r>
          </a:p>
          <a:p>
            <a:pPr algn="just">
              <a:lnSpc>
                <a:spcPct val="150000"/>
              </a:lnSpc>
              <a:buFont typeface="+mj-lt"/>
              <a:buAutoNum type="arabicPeriod"/>
            </a:pPr>
            <a:r>
              <a:rPr lang="en-US" sz="1400" b="1" dirty="0">
                <a:latin typeface="Times New Roman"/>
                <a:cs typeface="Times New Roman"/>
              </a:rPr>
              <a:t>Accessibility:</a:t>
            </a:r>
            <a:r>
              <a:rPr lang="en-US" sz="1400" dirty="0">
                <a:latin typeface="Times New Roman"/>
                <a:cs typeface="Times New Roman"/>
              </a:rPr>
              <a:t> Hand gesture control can make YouTube more accessible to individuals with disabilities or impairments that may make traditional input methods challenging.</a:t>
            </a:r>
          </a:p>
          <a:p>
            <a:pPr algn="just">
              <a:lnSpc>
                <a:spcPct val="150000"/>
              </a:lnSpc>
              <a:buFont typeface="+mj-lt"/>
              <a:buAutoNum type="arabicPeriod"/>
            </a:pPr>
            <a:r>
              <a:rPr lang="en-US" sz="1400" b="1" dirty="0">
                <a:latin typeface="Times New Roman"/>
                <a:cs typeface="Times New Roman"/>
              </a:rPr>
              <a:t>Hands-free Interaction:</a:t>
            </a:r>
            <a:r>
              <a:rPr lang="en-US" sz="1400" dirty="0">
                <a:latin typeface="Times New Roman"/>
                <a:cs typeface="Times New Roman"/>
              </a:rPr>
              <a:t> Users can control video playback, volume, playback speed, and other features without needing to physically touch a device, which can be convenient in various situations, such as when cooking or exercising.</a:t>
            </a:r>
          </a:p>
          <a:p>
            <a:pPr algn="just">
              <a:lnSpc>
                <a:spcPct val="150000"/>
              </a:lnSpc>
              <a:buFont typeface="+mj-lt"/>
              <a:buAutoNum type="arabicPeriod"/>
            </a:pPr>
            <a:r>
              <a:rPr lang="en-US" sz="1400" b="1" dirty="0">
                <a:latin typeface="Times New Roman"/>
                <a:cs typeface="Times New Roman"/>
              </a:rPr>
              <a:t>Innovation:</a:t>
            </a:r>
            <a:r>
              <a:rPr lang="en-US" sz="1400" dirty="0">
                <a:latin typeface="Times New Roman"/>
                <a:cs typeface="Times New Roman"/>
              </a:rPr>
              <a:t> Introducing novel interaction methods like hand gesture control demonstrates innovation and can attract users who are interested in cutting-edge technology.</a:t>
            </a:r>
          </a:p>
          <a:p>
            <a:pPr algn="just">
              <a:lnSpc>
                <a:spcPct val="150000"/>
              </a:lnSpc>
              <a:buFont typeface="+mj-lt"/>
              <a:buAutoNum type="arabicPeriod"/>
            </a:pPr>
            <a:r>
              <a:rPr lang="en-US" sz="1400" b="1" dirty="0">
                <a:latin typeface="Times New Roman"/>
                <a:cs typeface="Times New Roman"/>
              </a:rPr>
              <a:t>Gesture Recognition Technology Development:</a:t>
            </a:r>
            <a:r>
              <a:rPr lang="en-US" sz="1400" dirty="0">
                <a:latin typeface="Times New Roman"/>
                <a:cs typeface="Times New Roman"/>
              </a:rPr>
              <a:t> Developing a YouTube hand gesture control system involves advancements in gesture recognition technology, which can have broader applications beyond YouTube, such as in gaming, virtual reality, and healthcare.</a:t>
            </a:r>
          </a:p>
        </p:txBody>
      </p:sp>
      <p:sp>
        <p:nvSpPr>
          <p:cNvPr id="11" name="Date Placeholder 10">
            <a:extLst>
              <a:ext uri="{FF2B5EF4-FFF2-40B4-BE49-F238E27FC236}">
                <a16:creationId xmlns:a16="http://schemas.microsoft.com/office/drawing/2014/main" id="{FAB02055-FEDA-3692-AC35-21C534D0144D}"/>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307D5AD2-69CF-9899-0B35-6EC86E3D159F}"/>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E9584DEC-DD25-C360-E7BB-9FF09EA17AFB}"/>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67B9A6DD-2EF5-06D9-D1F5-3B27FD2BD971}"/>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1EAE8E84-D1CC-934C-DEC9-5D46EF35392C}"/>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6</a:t>
            </a:r>
            <a:endParaRPr sz="1100">
              <a:latin typeface="Times New Roman"/>
              <a:cs typeface="Times New Roman"/>
            </a:endParaRPr>
          </a:p>
        </p:txBody>
      </p:sp>
      <p:sp>
        <p:nvSpPr>
          <p:cNvPr id="18" name="object 5">
            <a:extLst>
              <a:ext uri="{FF2B5EF4-FFF2-40B4-BE49-F238E27FC236}">
                <a16:creationId xmlns:a16="http://schemas.microsoft.com/office/drawing/2014/main" id="{80D24841-DB22-0853-9A70-31C7D4662312}"/>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4. OBJECTIVE</a:t>
            </a:r>
            <a:endParaRPr sz="1600">
              <a:latin typeface="Times New Roman"/>
              <a:cs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txBox="1"/>
          <p:nvPr/>
        </p:nvSpPr>
        <p:spPr>
          <a:xfrm>
            <a:off x="836472" y="1674621"/>
            <a:ext cx="5939790" cy="6883744"/>
          </a:xfrm>
          <a:prstGeom prst="rect">
            <a:avLst/>
          </a:prstGeom>
        </p:spPr>
        <p:txBody>
          <a:bodyPr vert="horz" wrap="square" lIns="0" tIns="12700" rIns="0" bIns="0" rtlCol="0" anchor="t">
            <a:spAutoFit/>
          </a:bodyPr>
          <a:lstStyle/>
          <a:p>
            <a:pPr lvl="0" algn="just">
              <a:lnSpc>
                <a:spcPct val="150000"/>
              </a:lnSpc>
              <a:spcAft>
                <a:spcPts val="1200"/>
              </a:spcAft>
            </a:pPr>
            <a:r>
              <a:rPr lang="en-US" sz="1400" b="1" u="sng" dirty="0">
                <a:solidFill>
                  <a:srgbClr val="000000"/>
                </a:solidFill>
                <a:effectLst/>
                <a:highlight>
                  <a:srgbClr val="FFFFFF"/>
                </a:highlight>
                <a:latin typeface="Times New Roman"/>
                <a:ea typeface="Times New Roman" panose="02020603050405020304" pitchFamily="18" charset="0"/>
                <a:cs typeface="Times New Roman"/>
              </a:rPr>
              <a:t>Python:</a:t>
            </a:r>
          </a:p>
          <a:p>
            <a:pPr lvl="0" algn="just">
              <a:lnSpc>
                <a:spcPct val="150000"/>
              </a:lnSpc>
              <a:spcAft>
                <a:spcPts val="1200"/>
              </a:spcAft>
            </a:pPr>
            <a:r>
              <a:rPr lang="en-US" sz="1400" dirty="0">
                <a:latin typeface="Times New Roman"/>
                <a:cs typeface="Times New Roman"/>
              </a:rPr>
              <a:t>Python is a high-level, interpreted programming language that has gained widespread popularity for its simplicity and readability. It was conceived by Guido van Rossum and first introduced in 1991. From the outset, Python was designed to prioritize ease of use, making it accessible to programmers of all skill levels. Its syntax is straightforward and intuitive, emphasizing clarity and reducing the amount of boilerplate code necessary for common tasks.</a:t>
            </a:r>
          </a:p>
          <a:p>
            <a:pPr lvl="0" algn="just">
              <a:lnSpc>
                <a:spcPct val="150000"/>
              </a:lnSpc>
              <a:spcAft>
                <a:spcPts val="1200"/>
              </a:spcAft>
            </a:pPr>
            <a:r>
              <a:rPr lang="en-US" sz="1400" dirty="0">
                <a:latin typeface="Times New Roman"/>
                <a:cs typeface="Times New Roman"/>
              </a:rPr>
              <a:t>One of Python's defining characteristics is its interpretive nature. Instead of compiling code into machine language before execution, Python code is executed line by line by the Python interpreter. This approach facilitates rapid development and testing, as changes to the code can be immediately executed and observed. Additionally, Python is dynamically typed, meaning variable types are determined at runtime, which contributes to its flexibility and ease of use.</a:t>
            </a:r>
          </a:p>
          <a:p>
            <a:pPr lvl="0" algn="just">
              <a:lnSpc>
                <a:spcPct val="150000"/>
              </a:lnSpc>
              <a:spcAft>
                <a:spcPts val="1200"/>
              </a:spcAft>
            </a:pPr>
            <a:r>
              <a:rPr lang="en-US" sz="1400" dirty="0">
                <a:latin typeface="Times New Roman"/>
                <a:cs typeface="Times New Roman"/>
              </a:rPr>
              <a:t>Python boasts an extensive standard library that provides built-in support for a wide range of functionalities, such as file input/output operations, networking, and data manipulation. This comprehensive library reduces the need for developers to reinvent the wheel and simplifies the implementation of common tasks.</a:t>
            </a:r>
            <a:endParaRPr lang="en-IN"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1200"/>
              </a:spcAft>
              <a:buFont typeface="Symbol" panose="05050102010706020507" pitchFamily="18" charset="2"/>
              <a:buChar char=""/>
            </a:pPr>
            <a:endParaRPr lang="en-IN" sz="140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457200" algn="just">
              <a:lnSpc>
                <a:spcPct val="150000"/>
              </a:lnSpc>
              <a:spcAft>
                <a:spcPts val="1200"/>
              </a:spcAft>
            </a:pPr>
            <a:endParaRPr lang="en-IN" sz="140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2" name="Date Placeholder 11">
            <a:extLst>
              <a:ext uri="{FF2B5EF4-FFF2-40B4-BE49-F238E27FC236}">
                <a16:creationId xmlns:a16="http://schemas.microsoft.com/office/drawing/2014/main" id="{158CBDA8-2114-5B82-D220-5DC6D6FAD918}"/>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6FED5893-09F1-A315-1890-0C7ADE475BFB}"/>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5F2B4A56-F906-EEE7-C116-5A95F206439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7382D508-3D72-1F69-D6C8-A69E8F26717B}"/>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FA4FEBC1-EFC7-A5B9-38EE-6E5ACEC0D35E}"/>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7</a:t>
            </a:r>
            <a:endParaRPr sz="1100">
              <a:latin typeface="Times New Roman"/>
              <a:cs typeface="Times New Roman"/>
            </a:endParaRPr>
          </a:p>
        </p:txBody>
      </p:sp>
      <p:sp>
        <p:nvSpPr>
          <p:cNvPr id="18" name="object 5">
            <a:extLst>
              <a:ext uri="{FF2B5EF4-FFF2-40B4-BE49-F238E27FC236}">
                <a16:creationId xmlns:a16="http://schemas.microsoft.com/office/drawing/2014/main" id="{6A1DC043-C797-0B22-4530-28276FB2FB57}"/>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5. TECHNOLOGY USED</a:t>
            </a:r>
            <a:endParaRPr sz="1600">
              <a:latin typeface="Times New Roman"/>
              <a:cs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854963"/>
            <a:ext cx="5941695" cy="7375545"/>
          </a:xfrm>
          <a:prstGeom prst="rect">
            <a:avLst/>
          </a:prstGeom>
        </p:spPr>
        <p:txBody>
          <a:bodyPr vert="horz" wrap="square" lIns="0" tIns="12065" rIns="0" bIns="0" rtlCol="0" anchor="t">
            <a:spAutoFit/>
          </a:bodyPr>
          <a:lstStyle/>
          <a:p>
            <a:pPr lvl="0" algn="just">
              <a:lnSpc>
                <a:spcPct val="150000"/>
              </a:lnSpc>
              <a:spcAft>
                <a:spcPts val="1200"/>
              </a:spcAft>
            </a:pPr>
            <a:endParaRPr lang="en-US" sz="1400">
              <a:latin typeface="Times New Roman" panose="02020603050405020304" pitchFamily="18" charset="0"/>
              <a:cs typeface="Times New Roman" panose="02020603050405020304" pitchFamily="18" charset="0"/>
            </a:endParaRPr>
          </a:p>
          <a:p>
            <a:pPr lvl="0" algn="just">
              <a:lnSpc>
                <a:spcPct val="150000"/>
              </a:lnSpc>
              <a:spcAft>
                <a:spcPts val="1200"/>
              </a:spcAft>
            </a:pPr>
            <a:r>
              <a:rPr lang="en-US" sz="1400">
                <a:latin typeface="Times New Roman" panose="02020603050405020304" pitchFamily="18" charset="0"/>
                <a:cs typeface="Times New Roman" panose="02020603050405020304" pitchFamily="18" charset="0"/>
              </a:rPr>
              <a:t>Furthermore, Python's ecosystem is enriched by a plethora of third-party libraries and frameworks catering to various domains and applications. Whether it's web development (e.g., Django, Flask), data science (e.g., NumPy, of resources and tools to suit virtually any programming needPandas), machine learning (e.g., TensorFlow, PyTorch), or beyond, Python offers a wealth .</a:t>
            </a:r>
          </a:p>
          <a:p>
            <a:pPr lvl="0" algn="just">
              <a:lnSpc>
                <a:spcPct val="150000"/>
              </a:lnSpc>
              <a:spcAft>
                <a:spcPts val="1200"/>
              </a:spcAft>
            </a:pPr>
            <a:r>
              <a:rPr lang="en-US" sz="1400">
                <a:latin typeface="Times New Roman" panose="02020603050405020304" pitchFamily="18" charset="0"/>
                <a:cs typeface="Times New Roman" panose="02020603050405020304" pitchFamily="18" charset="0"/>
              </a:rPr>
              <a:t>Python's cross-platform compatibility is another key advantage, as it can be deployed on a variety of operating systems, including Windows, macOS, and various Unix-like systems. This portability ensures that Python applications can run seamlessly across different environments, maximizing their reach and usability.</a:t>
            </a:r>
          </a:p>
          <a:p>
            <a:pPr lvl="0" algn="just">
              <a:lnSpc>
                <a:spcPct val="150000"/>
              </a:lnSpc>
              <a:spcAft>
                <a:spcPts val="1200"/>
              </a:spcAft>
            </a:pPr>
            <a:r>
              <a:rPr lang="en-US" sz="1400">
                <a:latin typeface="Times New Roman" panose="02020603050405020304" pitchFamily="18" charset="0"/>
                <a:cs typeface="Times New Roman" panose="02020603050405020304" pitchFamily="18" charset="0"/>
              </a:rPr>
              <a:t>Moreover, Python benefits from a vibrant and supportive community of developers who actively contribute to its development, provide assistance through forums and online communities, and create open-source projects and libraries. This collaborative ethos has played a significant role in Python's continued growth and evolution as a versatile and powerful programming language.</a:t>
            </a:r>
          </a:p>
          <a:p>
            <a:pPr lvl="0" algn="just">
              <a:lnSpc>
                <a:spcPct val="150000"/>
              </a:lnSpc>
              <a:spcAft>
                <a:spcPts val="1200"/>
              </a:spcAft>
            </a:pPr>
            <a:r>
              <a:rPr lang="en-US" sz="1400">
                <a:latin typeface="Times New Roman" panose="02020603050405020304" pitchFamily="18" charset="0"/>
                <a:cs typeface="Times New Roman" panose="02020603050405020304" pitchFamily="18" charset="0"/>
              </a:rPr>
              <a:t>In summary, Python's combination of simplicity, versatility, extensive library support, cross-platform compatibility, and vibrant community make it a preferred choice for a wide range of programming tasks, from simple scripting to complex software development projects. Its user-friendly design and robust ecosystem continue to attract new users and solidify its position as one of the most popular programming languages in the world.</a:t>
            </a:r>
            <a:endParaRPr sz="1400">
              <a:latin typeface="Times New Roman" panose="02020603050405020304" pitchFamily="18" charset="0"/>
              <a:cs typeface="Times New Roman" panose="02020603050405020304" pitchFamily="18" charset="0"/>
            </a:endParaRPr>
          </a:p>
        </p:txBody>
      </p:sp>
      <p:sp>
        <p:nvSpPr>
          <p:cNvPr id="11" name="Date Placeholder 10">
            <a:extLst>
              <a:ext uri="{FF2B5EF4-FFF2-40B4-BE49-F238E27FC236}">
                <a16:creationId xmlns:a16="http://schemas.microsoft.com/office/drawing/2014/main" id="{B2553F89-C806-9280-8FC3-89980BFB48DA}"/>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69D33912-EE7B-F68B-B47C-9D7728A55FAE}"/>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0BA745EC-5F29-F7DE-EF97-005C1C0AC708}"/>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70AF26B4-76FD-98F8-2D84-B2A4C76B0862}"/>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69FA200C-234D-F278-2E5C-38FFAC141B93}"/>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8</a:t>
            </a:r>
            <a:endParaRPr sz="1100">
              <a:latin typeface="Times New Roman"/>
              <a:cs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8395B182-3C53-F76A-D65C-86E5A4C41BD6}"/>
              </a:ext>
            </a:extLst>
          </p:cNvPr>
          <p:cNvSpPr>
            <a:spLocks noChangeArrowheads="1"/>
          </p:cNvSpPr>
          <p:nvPr/>
        </p:nvSpPr>
        <p:spPr bwMode="auto">
          <a:xfrm>
            <a:off x="113794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object 3"/>
          <p:cNvSpPr txBox="1"/>
          <p:nvPr/>
        </p:nvSpPr>
        <p:spPr>
          <a:xfrm>
            <a:off x="817309" y="659503"/>
            <a:ext cx="5977890" cy="8932317"/>
          </a:xfrm>
          <a:prstGeom prst="rect">
            <a:avLst/>
          </a:prstGeom>
        </p:spPr>
        <p:txBody>
          <a:bodyPr vert="horz" wrap="square" lIns="0" tIns="12065" rIns="0" bIns="0" rtlCol="0" anchor="t">
            <a:spAutoFit/>
          </a:bodyPr>
          <a:lstStyle/>
          <a:p>
            <a:pPr marL="12700" algn="just">
              <a:lnSpc>
                <a:spcPct val="100000"/>
              </a:lnSpc>
              <a:spcBef>
                <a:spcPts val="95"/>
              </a:spcBef>
            </a:pPr>
            <a:endParaRPr lang="en-US" sz="1400">
              <a:solidFill>
                <a:srgbClr val="000000"/>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endParaRPr>
          </a:p>
          <a:p>
            <a:pPr marL="12700" algn="just">
              <a:spcBef>
                <a:spcPts val="95"/>
              </a:spcBef>
            </a:pPr>
            <a:endParaRPr lang="en-US" sz="1400">
              <a:solidFill>
                <a:srgbClr val="000000"/>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endParaRPr>
          </a:p>
          <a:p>
            <a:pPr lvl="0" algn="just">
              <a:spcAft>
                <a:spcPts val="1200"/>
              </a:spcAft>
            </a:pPr>
            <a:r>
              <a:rPr lang="en-US" sz="1400" b="1" dirty="0">
                <a:solidFill>
                  <a:srgbClr val="000000"/>
                </a:solidFill>
                <a:effectLst/>
                <a:highlight>
                  <a:srgbClr val="FFFFFF"/>
                </a:highlight>
                <a:latin typeface="Times New Roman"/>
                <a:ea typeface="Times New Roman" panose="02020603050405020304" pitchFamily="18" charset="0"/>
                <a:cs typeface="Times New Roman"/>
              </a:rPr>
              <a:t>Libraries and Modules:</a:t>
            </a:r>
            <a:r>
              <a:rPr lang="en-US" sz="1400" dirty="0">
                <a:solidFill>
                  <a:srgbClr val="000000"/>
                </a:solidFill>
                <a:effectLst/>
                <a:highlight>
                  <a:srgbClr val="FFFFFF"/>
                </a:highlight>
                <a:latin typeface="Times New Roman"/>
                <a:ea typeface="Times New Roman" panose="02020603050405020304" pitchFamily="18" charset="0"/>
                <a:cs typeface="Times New Roman"/>
              </a:rPr>
              <a:t> Your project's requirements specify </a:t>
            </a:r>
            <a:r>
              <a:rPr lang="en-US" sz="1400">
                <a:solidFill>
                  <a:srgbClr val="000000"/>
                </a:solidFill>
                <a:effectLst/>
                <a:highlight>
                  <a:srgbClr val="FFFFFF"/>
                </a:highlight>
                <a:latin typeface="Times New Roman"/>
                <a:ea typeface="Times New Roman" panose="02020603050405020304" pitchFamily="18" charset="0"/>
                <a:cs typeface="Times New Roman"/>
              </a:rPr>
              <a:t>specific versions </a:t>
            </a:r>
          </a:p>
          <a:p>
            <a:pPr lvl="0" algn="just">
              <a:spcAft>
                <a:spcPts val="1200"/>
              </a:spcAft>
            </a:pPr>
            <a:r>
              <a:rPr lang="en-US" sz="1400">
                <a:solidFill>
                  <a:srgbClr val="000000"/>
                </a:solidFill>
                <a:effectLst/>
                <a:highlight>
                  <a:srgbClr val="FFFFFF"/>
                </a:highlight>
                <a:latin typeface="Times New Roman"/>
                <a:ea typeface="Times New Roman" panose="02020603050405020304" pitchFamily="18" charset="0"/>
                <a:cs typeface="Times New Roman"/>
              </a:rPr>
              <a:t>of libraries </a:t>
            </a:r>
            <a:r>
              <a:rPr lang="en-US" sz="1400" dirty="0">
                <a:solidFill>
                  <a:srgbClr val="000000"/>
                </a:solidFill>
                <a:effectLst/>
                <a:highlight>
                  <a:srgbClr val="FFFFFF"/>
                </a:highlight>
                <a:latin typeface="Times New Roman"/>
                <a:ea typeface="Times New Roman" panose="02020603050405020304" pitchFamily="18" charset="0"/>
                <a:cs typeface="Times New Roman"/>
              </a:rPr>
              <a:t>and modules:</a:t>
            </a:r>
            <a:endParaRPr lang="en-IN" sz="1400" dirty="0">
              <a:effectLst/>
              <a:highlight>
                <a:srgbClr val="FFFFFF"/>
              </a:highlight>
              <a:latin typeface="Times New Roman"/>
              <a:ea typeface="Calibri" panose="020F0502020204030204" pitchFamily="34" charset="0"/>
              <a:cs typeface="Times New Roman"/>
            </a:endParaRPr>
          </a:p>
          <a:p>
            <a:pPr marL="12700" marR="316230" algn="just">
              <a:lnSpc>
                <a:spcPct val="150000"/>
              </a:lnSpc>
              <a:spcBef>
                <a:spcPts val="110"/>
              </a:spcBef>
              <a:tabLst>
                <a:tab pos="507365" algn="l"/>
                <a:tab pos="508000" algn="l"/>
              </a:tabLst>
            </a:pPr>
            <a:r>
              <a:rPr lang="en-US" sz="1400" b="1" u="sng" err="1">
                <a:effectLst/>
                <a:latin typeface="Times New Roman"/>
                <a:ea typeface="Times New Roman" panose="02020603050405020304" pitchFamily="18" charset="0"/>
                <a:cs typeface="Times New Roman"/>
              </a:rPr>
              <a:t>Cvzone</a:t>
            </a:r>
            <a:r>
              <a:rPr lang="en-US" sz="1400" b="1" u="sng" dirty="0">
                <a:effectLst/>
                <a:latin typeface="Times New Roman"/>
                <a:ea typeface="Times New Roman" panose="02020603050405020304" pitchFamily="18" charset="0"/>
                <a:cs typeface="Times New Roman"/>
              </a:rPr>
              <a:t> :</a:t>
            </a:r>
          </a:p>
          <a:p>
            <a:pPr marL="12700" marR="316230" algn="just">
              <a:lnSpc>
                <a:spcPct val="150000"/>
              </a:lnSpc>
              <a:spcBef>
                <a:spcPts val="110"/>
              </a:spcBef>
              <a:tabLst>
                <a:tab pos="507365" algn="l"/>
                <a:tab pos="508000" algn="l"/>
              </a:tabLst>
            </a:pPr>
            <a:r>
              <a:rPr lang="en-US" sz="1400" dirty="0">
                <a:effectLst/>
                <a:latin typeface="Times New Roman"/>
                <a:ea typeface="Times New Roman" panose="02020603050405020304" pitchFamily="18" charset="0"/>
                <a:cs typeface="Times New Roman"/>
              </a:rPr>
              <a:t>Computer vision library used for hand tracking and gesture recognition</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a:cs typeface="Times New Roman"/>
              </a:rPr>
              <a:t>Firstly, in the realm of technology and artificial intelligence, "CV" typically stands for "Computer Vision." A CV Zone in this context would likely refer to a specialized area or domain focused on computer vision applications. Computer vision involves teaching computers to interpret and understand the visual world, enabling tasks such as object recognition, image classification, and image segmentation. A CV Zone could encompass research, development, and applications of computer vision technology, exploring areas such as machine learning algorithms, image processing techniques, and real-world applications in fields like autonomous vehicles, medical imaging, and surveillance systems.</a:t>
            </a:r>
            <a:endParaRPr lang="en-US" altLang="en-US" sz="1400" b="0" i="0" u="none" strike="noStrike" cap="none" normalizeH="0" baseline="0" dirty="0">
              <a:ln>
                <a:noFill/>
              </a:ln>
              <a:effectLst/>
              <a:latin typeface="Times New Roman"/>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a:cs typeface="Times New Roman"/>
              </a:rPr>
              <a:t>Secondly, "CV" can also stand for "Curriculum Vitae," which is a document summarizing an individual's education, work experience, skills, and achievements. In this context, a CV Zone might refer to a specific section or platform dedicated to creating, editing, or sharing CVs. Such a zone could provide tools and resources for job seekers to craft compelling CVs that effectively highlight their qualifications and experiences. It might offer templates, tips, and guidance on structuring and formatting CVs tailored to different industries and positions, helping individuals present themselves professionally and stand out to potential employers.</a:t>
            </a:r>
            <a:endParaRPr lang="en-US" altLang="en-US" sz="1400" b="0" i="0" u="none" strike="noStrike" cap="none" normalizeH="0" baseline="0" dirty="0">
              <a:ln>
                <a:noFill/>
              </a:ln>
              <a:effectLst/>
              <a:latin typeface="Times New Roman"/>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a:cs typeface="Times New Roman"/>
              </a:rPr>
              <a:t>Without further context, it's challenging to determine the specific meaning of</a:t>
            </a:r>
            <a:endParaRPr lang="en-US" altLang="en-US" sz="1400" b="0" i="0" u="none" strike="noStrike" cap="none" normalizeH="0" baseline="0" dirty="0">
              <a:ln>
                <a:noFill/>
              </a:ln>
              <a:effectLst/>
              <a:latin typeface="Times New Roman"/>
              <a:cs typeface="Times New Roman"/>
            </a:endParaRPr>
          </a:p>
          <a:p>
            <a:pPr marL="12700" marR="316230" indent="266700" algn="just">
              <a:lnSpc>
                <a:spcPct val="143400"/>
              </a:lnSpc>
              <a:spcBef>
                <a:spcPts val="110"/>
              </a:spcBef>
              <a:buFont typeface="Symbol"/>
              <a:buChar char=""/>
              <a:tabLst>
                <a:tab pos="507365" algn="l"/>
                <a:tab pos="508000" algn="l"/>
              </a:tabLst>
            </a:pPr>
            <a:endParaRPr lang="en-IN" sz="1400">
              <a:latin typeface="Times New Roman"/>
              <a:cs typeface="Times New Roman"/>
            </a:endParaRPr>
          </a:p>
          <a:p>
            <a:pPr marL="12700" marR="316230" indent="266700" algn="just">
              <a:lnSpc>
                <a:spcPct val="143400"/>
              </a:lnSpc>
              <a:spcBef>
                <a:spcPts val="110"/>
              </a:spcBef>
              <a:buFont typeface="Symbol"/>
              <a:buChar char=""/>
              <a:tabLst>
                <a:tab pos="507365" algn="l"/>
                <a:tab pos="508000" algn="l"/>
              </a:tabLst>
            </a:pPr>
            <a:endParaRPr lang="en-IN" sz="1400">
              <a:latin typeface="Times New Roman"/>
              <a:cs typeface="Times New Roman"/>
            </a:endParaRPr>
          </a:p>
          <a:p>
            <a:pPr marL="12700" marR="316230" indent="266700" algn="just">
              <a:lnSpc>
                <a:spcPct val="143400"/>
              </a:lnSpc>
              <a:spcBef>
                <a:spcPts val="110"/>
              </a:spcBef>
              <a:buFont typeface="Symbol"/>
              <a:buChar char=""/>
              <a:tabLst>
                <a:tab pos="507365" algn="l"/>
                <a:tab pos="508000" algn="l"/>
              </a:tabLst>
            </a:pPr>
            <a:endParaRPr lang="en-IN" sz="1400">
              <a:latin typeface="Times New Roman"/>
              <a:cs typeface="Times New Roman"/>
            </a:endParaRPr>
          </a:p>
          <a:p>
            <a:pPr marL="12700" marR="316230" indent="266700" algn="just">
              <a:lnSpc>
                <a:spcPct val="143400"/>
              </a:lnSpc>
              <a:spcBef>
                <a:spcPts val="110"/>
              </a:spcBef>
              <a:buFont typeface="Symbol"/>
              <a:buChar char=""/>
              <a:tabLst>
                <a:tab pos="507365" algn="l"/>
                <a:tab pos="508000" algn="l"/>
              </a:tabLst>
            </a:pPr>
            <a:endParaRPr sz="1400">
              <a:latin typeface="Times New Roman"/>
              <a:cs typeface="Times New Roman"/>
            </a:endParaRPr>
          </a:p>
        </p:txBody>
      </p:sp>
      <p:sp>
        <p:nvSpPr>
          <p:cNvPr id="10" name="Date Placeholder 9">
            <a:extLst>
              <a:ext uri="{FF2B5EF4-FFF2-40B4-BE49-F238E27FC236}">
                <a16:creationId xmlns:a16="http://schemas.microsoft.com/office/drawing/2014/main" id="{C20CEEAD-7FAB-2395-CAE0-BA2F0C04577E}"/>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1" name="Footer Placeholder 10">
            <a:extLst>
              <a:ext uri="{FF2B5EF4-FFF2-40B4-BE49-F238E27FC236}">
                <a16:creationId xmlns:a16="http://schemas.microsoft.com/office/drawing/2014/main" id="{98304848-1858-28F7-1B5D-3BE6C96A6156}"/>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2" name="object 5">
            <a:extLst>
              <a:ext uri="{FF2B5EF4-FFF2-40B4-BE49-F238E27FC236}">
                <a16:creationId xmlns:a16="http://schemas.microsoft.com/office/drawing/2014/main" id="{E0674D39-F348-11D2-3EB0-D2531CD74BA0}"/>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3" name="object 3">
            <a:extLst>
              <a:ext uri="{FF2B5EF4-FFF2-40B4-BE49-F238E27FC236}">
                <a16:creationId xmlns:a16="http://schemas.microsoft.com/office/drawing/2014/main" id="{0201B306-A36B-31CC-0EF3-E18ADB45A83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4" name="object 2">
            <a:extLst>
              <a:ext uri="{FF2B5EF4-FFF2-40B4-BE49-F238E27FC236}">
                <a16:creationId xmlns:a16="http://schemas.microsoft.com/office/drawing/2014/main" id="{AEE0EA72-B584-CE9B-D8EC-1B58FEF4F1C9}"/>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9</a:t>
            </a:r>
            <a:endParaRPr sz="1100">
              <a:latin typeface="Times New Roman"/>
              <a:cs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596899"/>
            <a:ext cx="5919928" cy="9224769"/>
          </a:xfrm>
          <a:prstGeom prst="rect">
            <a:avLst/>
          </a:prstGeom>
        </p:spPr>
        <p:txBody>
          <a:bodyPr vert="horz" wrap="square" lIns="0" tIns="12065" rIns="0" bIns="0" rtlCol="0" anchor="t">
            <a:spAutoFit/>
          </a:bodyPr>
          <a:lstStyle/>
          <a:p>
            <a:pPr marL="12700" algn="just">
              <a:lnSpc>
                <a:spcPct val="150000"/>
              </a:lnSpc>
              <a:spcBef>
                <a:spcPts val="95"/>
              </a:spcBef>
            </a:pPr>
            <a:endParaRPr lang="en-US" sz="1000">
              <a:latin typeface="Times New Roman"/>
              <a:cs typeface="Times New Roman"/>
            </a:endParaRPr>
          </a:p>
          <a:p>
            <a:pPr marL="12700" algn="just">
              <a:lnSpc>
                <a:spcPct val="150000"/>
              </a:lnSpc>
              <a:spcBef>
                <a:spcPts val="95"/>
              </a:spcBef>
            </a:pPr>
            <a:endParaRPr lang="en-US" sz="1000">
              <a:latin typeface="Times New Roman"/>
              <a:cs typeface="Times New Roman"/>
            </a:endParaRPr>
          </a:p>
          <a:p>
            <a:pPr marL="12700" algn="just">
              <a:lnSpc>
                <a:spcPct val="150000"/>
              </a:lnSpc>
              <a:spcBef>
                <a:spcPts val="95"/>
              </a:spcBef>
            </a:pPr>
            <a:r>
              <a:rPr kumimoji="0" lang="en-US" altLang="en-US" sz="1400" b="0" i="0" u="none" strike="noStrike" cap="none" normalizeH="0" baseline="0" dirty="0">
                <a:ln>
                  <a:noFill/>
                </a:ln>
                <a:effectLst/>
                <a:latin typeface="Times New Roman"/>
                <a:cs typeface="Times New Roman"/>
              </a:rPr>
              <a:t>"CV Zone." However, these two interpretations cover common uses of the term in technology and professional contexts. If you have a particular context or usage in mind, providing additional details would enable a more precise explanation.</a:t>
            </a:r>
            <a:endParaRPr lang="en-US" altLang="en-US" sz="1400" b="0" i="0" u="none" strike="noStrike" cap="none" normalizeH="0" baseline="0" dirty="0">
              <a:ln>
                <a:noFill/>
              </a:ln>
              <a:effectLst/>
              <a:latin typeface="Times New Roman"/>
              <a:cs typeface="Times New Roman"/>
            </a:endParaRPr>
          </a:p>
          <a:p>
            <a:pPr marL="12700" algn="just">
              <a:lnSpc>
                <a:spcPct val="150000"/>
              </a:lnSpc>
              <a:spcBef>
                <a:spcPts val="95"/>
              </a:spcBef>
            </a:pPr>
            <a:endParaRPr lang="en-US" altLang="en-US" sz="1400" dirty="0">
              <a:solidFill>
                <a:srgbClr val="000000"/>
              </a:solidFill>
              <a:latin typeface="Times New Roman"/>
              <a:ea typeface="Times New Roman" panose="02020603050405020304" pitchFamily="18" charset="0"/>
              <a:cs typeface="Times New Roman"/>
            </a:endParaRPr>
          </a:p>
          <a:p>
            <a:pPr marL="12700" algn="just">
              <a:lnSpc>
                <a:spcPct val="150000"/>
              </a:lnSpc>
              <a:spcBef>
                <a:spcPts val="95"/>
              </a:spcBef>
            </a:pPr>
            <a:r>
              <a:rPr lang="en-US" sz="1400" b="1" u="sng" err="1">
                <a:solidFill>
                  <a:srgbClr val="000000"/>
                </a:solidFill>
                <a:effectLst/>
                <a:highlight>
                  <a:srgbClr val="FFFFFF"/>
                </a:highlight>
                <a:latin typeface="Times New Roman"/>
                <a:ea typeface="Times New Roman" panose="02020603050405020304" pitchFamily="18" charset="0"/>
                <a:cs typeface="Times New Roman"/>
              </a:rPr>
              <a:t>Mediapipe</a:t>
            </a:r>
            <a:r>
              <a:rPr lang="en-US" sz="1400" b="1" u="sng" dirty="0">
                <a:solidFill>
                  <a:srgbClr val="000000"/>
                </a:solidFill>
                <a:effectLst/>
                <a:highlight>
                  <a:srgbClr val="FFFFFF"/>
                </a:highlight>
                <a:latin typeface="Times New Roman"/>
                <a:ea typeface="Times New Roman" panose="02020603050405020304" pitchFamily="18" charset="0"/>
                <a:cs typeface="Times New Roman"/>
              </a:rPr>
              <a:t> :</a:t>
            </a:r>
            <a:r>
              <a:rPr lang="en-US" sz="1400" u="sng" dirty="0">
                <a:solidFill>
                  <a:srgbClr val="000000"/>
                </a:solidFill>
                <a:highlight>
                  <a:srgbClr val="FFFFFF"/>
                </a:highlight>
                <a:latin typeface="Times New Roman"/>
                <a:ea typeface="Times New Roman" panose="02020603050405020304" pitchFamily="18" charset="0"/>
                <a:cs typeface="Times New Roman"/>
              </a:rPr>
              <a:t> </a:t>
            </a:r>
            <a:endParaRPr lang="en-US" sz="1400" u="sng" dirty="0">
              <a:solidFill>
                <a:srgbClr val="000000"/>
              </a:solidFill>
              <a:effectLst/>
              <a:highlight>
                <a:srgbClr val="FFFFFF"/>
              </a:highlight>
              <a:latin typeface="Times New Roman"/>
              <a:ea typeface="Times New Roman" panose="02020603050405020304" pitchFamily="18" charset="0"/>
              <a:cs typeface="Times New Roman" panose="02020603050405020304" pitchFamily="18" charset="0"/>
            </a:endParaRPr>
          </a:p>
          <a:p>
            <a:pPr marL="12700" algn="just">
              <a:lnSpc>
                <a:spcPct val="150000"/>
              </a:lnSpc>
              <a:spcBef>
                <a:spcPts val="95"/>
              </a:spcBef>
            </a:pPr>
            <a:r>
              <a:rPr lang="en-US" sz="1400" dirty="0">
                <a:solidFill>
                  <a:srgbClr val="000000"/>
                </a:solidFill>
                <a:effectLst/>
                <a:highlight>
                  <a:srgbClr val="FFFFFF"/>
                </a:highlight>
                <a:latin typeface="Times New Roman"/>
                <a:ea typeface="Times New Roman" panose="02020603050405020304" pitchFamily="18" charset="0"/>
                <a:cs typeface="Times New Roman"/>
              </a:rPr>
              <a:t>Library for hand detection and tracking.</a:t>
            </a:r>
            <a:endParaRPr lang="en-US" sz="1400" dirty="0">
              <a:solidFill>
                <a:srgbClr val="000000"/>
              </a:solidFill>
              <a:highlight>
                <a:srgbClr val="FFFFFF"/>
              </a:highlight>
              <a:latin typeface="Times New Roman"/>
              <a:ea typeface="Calibri" panose="020F0502020204030204" pitchFamily="34" charset="0"/>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is an open-source framework developed by Google that facilitates the building of machine learning pipelines for various perceptual tasks, including but not limited to hand tracking, pose estimation, facial recognition, and object detection. It provides a comprehensive set of pre-built components and tools for processing and analyzing multimedia data, such as video streams and images, making it easier for developers to integrate machine learning models into their applications.</a:t>
            </a:r>
            <a:endParaRPr lang="en-US" altLang="en-US" sz="1400" b="0" i="0" u="none" strike="noStrike" cap="none" normalizeH="0" baseline="0" dirty="0">
              <a:ln>
                <a:noFill/>
              </a:ln>
              <a:effectLst/>
              <a:latin typeface="Times New Roman"/>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offers a modular and flexible architecture, allowing developers to construct complex pipelines by connecting different components, known as "graphs," together. These graphs can include components for tasks like data preprocessing, feature extraction, model inference, and post-processing. Additionally, </a:t>
            </a: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provides optimized implementations of common computer vision and machine learning algorithms, ensuring efficient performance across various devices, including CPUs, GPUs, and specialized accelerators like Google's Edge TPU.</a:t>
            </a:r>
            <a:endParaRPr lang="en-US" altLang="en-US" sz="1400" b="0" i="0" u="none" strike="noStrike" cap="none" normalizeH="0" baseline="0" dirty="0">
              <a:ln>
                <a:noFill/>
              </a:ln>
              <a:effectLst/>
              <a:latin typeface="Times New Roman"/>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a:cs typeface="Times New Roman"/>
              </a:rPr>
              <a:t>One of the notable features of </a:t>
            </a: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is its emphasis on real-time performance and accuracy, making it suitable for applications requiring low latency and high precision, such as augmented reality, gesture recognition, and video analytics. Furthermore, </a:t>
            </a: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offers support for both desktop and mobile platforms, enabling developers to deploy their applications across a wide range of devices and operating </a:t>
            </a:r>
            <a:r>
              <a:rPr kumimoji="0" lang="en-US" altLang="en-US" sz="1400" b="0" i="0" u="none" strike="noStrike" cap="none" normalizeH="0" baseline="0">
                <a:ln>
                  <a:noFill/>
                </a:ln>
                <a:effectLst/>
                <a:latin typeface="Times New Roman"/>
                <a:cs typeface="Times New Roman"/>
              </a:rPr>
              <a:t>systems.</a:t>
            </a:r>
            <a:endParaRPr lang="en-US" sz="1400" spc="-5">
              <a:latin typeface="Times New Roman" panose="02020603050405020304" pitchFamily="18" charset="0"/>
              <a:cs typeface="Times New Roman" panose="02020603050405020304" pitchFamily="18" charset="0"/>
            </a:endParaRPr>
          </a:p>
        </p:txBody>
      </p:sp>
      <p:sp>
        <p:nvSpPr>
          <p:cNvPr id="11" name="Rectangle 4">
            <a:extLst>
              <a:ext uri="{FF2B5EF4-FFF2-40B4-BE49-F238E27FC236}">
                <a16:creationId xmlns:a16="http://schemas.microsoft.com/office/drawing/2014/main" id="{35724EEE-C621-C242-7029-4884EBF65847}"/>
              </a:ext>
            </a:extLst>
          </p:cNvPr>
          <p:cNvSpPr>
            <a:spLocks noChangeArrowheads="1"/>
          </p:cNvSpPr>
          <p:nvPr/>
        </p:nvSpPr>
        <p:spPr bwMode="auto">
          <a:xfrm>
            <a:off x="113794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Rectangle 8">
            <a:extLst>
              <a:ext uri="{FF2B5EF4-FFF2-40B4-BE49-F238E27FC236}">
                <a16:creationId xmlns:a16="http://schemas.microsoft.com/office/drawing/2014/main" id="{B7AD8BAE-D684-40BD-B4BD-CBB9348EC6FE}"/>
              </a:ext>
            </a:extLst>
          </p:cNvPr>
          <p:cNvSpPr>
            <a:spLocks noChangeArrowheads="1"/>
          </p:cNvSpPr>
          <p:nvPr/>
        </p:nvSpPr>
        <p:spPr bwMode="auto">
          <a:xfrm>
            <a:off x="110619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Date Placeholder 9">
            <a:extLst>
              <a:ext uri="{FF2B5EF4-FFF2-40B4-BE49-F238E27FC236}">
                <a16:creationId xmlns:a16="http://schemas.microsoft.com/office/drawing/2014/main" id="{0FD2A264-7265-5145-A090-99D370F2FF6B}"/>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72D9DBD6-2448-081B-F296-F93F85B2FC23}"/>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225A9BED-344E-3BB0-4DB4-7E3F54DC1CB4}"/>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25F7860D-F57A-7C92-F340-854F8B3A2720}"/>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8013AF11-73B2-7FEB-DC40-51435F58656C}"/>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10</a:t>
            </a:r>
            <a:endParaRPr sz="1100">
              <a:latin typeface="Times New Roman"/>
              <a:cs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B7AD8BAE-D684-40BD-B4BD-CBB9348EC6FE}"/>
              </a:ext>
            </a:extLst>
          </p:cNvPr>
          <p:cNvSpPr>
            <a:spLocks noChangeArrowheads="1"/>
          </p:cNvSpPr>
          <p:nvPr/>
        </p:nvSpPr>
        <p:spPr bwMode="auto">
          <a:xfrm>
            <a:off x="110619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object 3"/>
          <p:cNvSpPr txBox="1"/>
          <p:nvPr/>
        </p:nvSpPr>
        <p:spPr>
          <a:xfrm>
            <a:off x="792000" y="596899"/>
            <a:ext cx="5976620" cy="9568453"/>
          </a:xfrm>
          <a:prstGeom prst="rect">
            <a:avLst/>
          </a:prstGeom>
        </p:spPr>
        <p:txBody>
          <a:bodyPr vert="horz" wrap="square" lIns="0" tIns="12065" rIns="0" bIns="0" rtlCol="0" anchor="t">
            <a:spAutoFit/>
          </a:bodyPr>
          <a:lstStyle/>
          <a:p>
            <a:pPr marL="12700" algn="just">
              <a:spcBef>
                <a:spcPts val="95"/>
              </a:spcBef>
            </a:pPr>
            <a:endParaRPr lang="en-US" altLang="en-US" sz="1400">
              <a:latin typeface="Times New Roman" panose="02020603050405020304" pitchFamily="18" charset="0"/>
              <a:cs typeface="Times New Roman" panose="02020603050405020304" pitchFamily="18" charset="0"/>
            </a:endParaRPr>
          </a:p>
          <a:p>
            <a:pPr marL="12700" algn="just">
              <a:spcBef>
                <a:spcPts val="95"/>
              </a:spcBef>
            </a:pPr>
            <a:endParaRPr kumimoji="0" lang="en-US" altLang="en-US" sz="1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12700" algn="just">
              <a:lnSpc>
                <a:spcPct val="150000"/>
              </a:lnSpc>
              <a:spcBef>
                <a:spcPts val="95"/>
              </a:spcBef>
            </a:pPr>
            <a:r>
              <a:rPr kumimoji="0" lang="en-US" altLang="en-US" sz="1400" b="0" i="0" u="none" strike="noStrike" cap="none" normalizeH="0" baseline="0" dirty="0">
                <a:ln>
                  <a:noFill/>
                </a:ln>
                <a:effectLst/>
                <a:latin typeface="Times New Roman"/>
                <a:cs typeface="Times New Roman"/>
              </a:rPr>
              <a:t>Overall, </a:t>
            </a: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simplifies the development of machine learning-based perceptual applications by providing a unified framework with pre-built components, optimized algorithms, and support for real-time performance. Its flexibility, scalability, and cross-platform compatibility make it a popular choice for developers working on a variety of multimedia-related projects.</a:t>
            </a:r>
            <a:endParaRPr lang="en-US" altLang="en-US" sz="1400" b="0" i="0" u="none" strike="noStrike" cap="none" normalizeH="0" baseline="0" dirty="0">
              <a:ln>
                <a:noFill/>
              </a:ln>
              <a:effectLst/>
              <a:latin typeface="Times New Roman"/>
              <a:cs typeface="Times New Roman"/>
            </a:endParaRPr>
          </a:p>
          <a:p>
            <a:pPr marL="12700" algn="just">
              <a:lnSpc>
                <a:spcPct val="150000"/>
              </a:lnSpc>
              <a:spcBef>
                <a:spcPts val="95"/>
              </a:spcBef>
            </a:pPr>
            <a:endParaRPr lang="en-US" altLang="en-US" sz="1400" dirty="0">
              <a:solidFill>
                <a:srgbClr val="000000"/>
              </a:solidFill>
              <a:latin typeface="Times New Roman"/>
              <a:ea typeface="Times New Roman" panose="02020603050405020304" pitchFamily="18" charset="0"/>
              <a:cs typeface="Times New Roman"/>
            </a:endParaRPr>
          </a:p>
          <a:p>
            <a:pPr marL="12700" algn="just">
              <a:lnSpc>
                <a:spcPct val="150000"/>
              </a:lnSpc>
              <a:spcBef>
                <a:spcPts val="95"/>
              </a:spcBef>
            </a:pPr>
            <a:r>
              <a:rPr lang="en-US" sz="1400" b="1" u="sng" dirty="0" err="1">
                <a:solidFill>
                  <a:srgbClr val="000000"/>
                </a:solidFill>
                <a:effectLst/>
                <a:highlight>
                  <a:srgbClr val="FFFFFF"/>
                </a:highlight>
                <a:latin typeface="Times New Roman"/>
                <a:ea typeface="Times New Roman" panose="02020603050405020304" pitchFamily="18" charset="0"/>
                <a:cs typeface="Times New Roman"/>
              </a:rPr>
              <a:t>opencv</a:t>
            </a:r>
            <a:r>
              <a:rPr lang="en-US" sz="1400" b="1" u="sng" dirty="0">
                <a:solidFill>
                  <a:srgbClr val="000000"/>
                </a:solidFill>
                <a:effectLst/>
                <a:highlight>
                  <a:srgbClr val="FFFFFF"/>
                </a:highlight>
                <a:latin typeface="Times New Roman"/>
                <a:ea typeface="Times New Roman" panose="02020603050405020304" pitchFamily="18" charset="0"/>
                <a:cs typeface="Times New Roman"/>
              </a:rPr>
              <a:t>-python :</a:t>
            </a:r>
            <a:r>
              <a:rPr lang="en-US" sz="1400" u="sng" dirty="0">
                <a:solidFill>
                  <a:srgbClr val="000000"/>
                </a:solidFill>
                <a:highlight>
                  <a:srgbClr val="FFFFFF"/>
                </a:highlight>
                <a:latin typeface="Times New Roman"/>
                <a:ea typeface="Times New Roman" panose="02020603050405020304" pitchFamily="18" charset="0"/>
                <a:cs typeface="Times New Roman"/>
              </a:rPr>
              <a:t> </a:t>
            </a:r>
            <a:endParaRPr lang="en-US" sz="1400" u="sng" dirty="0">
              <a:solidFill>
                <a:srgbClr val="000000"/>
              </a:solidFill>
              <a:effectLst/>
              <a:highlight>
                <a:srgbClr val="FFFFFF"/>
              </a:highlight>
              <a:latin typeface="Times New Roman"/>
              <a:ea typeface="Times New Roman" panose="02020603050405020304" pitchFamily="18" charset="0"/>
              <a:cs typeface="Times New Roman" panose="02020603050405020304" pitchFamily="18" charset="0"/>
            </a:endParaRPr>
          </a:p>
          <a:p>
            <a:pPr marL="12700" algn="just">
              <a:lnSpc>
                <a:spcPct val="150000"/>
              </a:lnSpc>
              <a:spcBef>
                <a:spcPts val="95"/>
              </a:spcBef>
            </a:pPr>
            <a:r>
              <a:rPr lang="en-US" sz="1400" dirty="0">
                <a:effectLst/>
                <a:highlight>
                  <a:srgbClr val="FFFFFF"/>
                </a:highlight>
                <a:latin typeface="Times New Roman"/>
                <a:ea typeface="Calibri" panose="020F0502020204030204" pitchFamily="34" charset="0"/>
                <a:cs typeface="Times New Roman"/>
              </a:rPr>
              <a:t>OpenCV, short for Open Source Computer Vision Library, is an open-source computer vision and machine learning software library. It provides a wide range of functionalities for tasks such as image and video analysis, object detection and tracking, facial recognition, and machine learning-based classification.</a:t>
            </a:r>
          </a:p>
          <a:p>
            <a:pPr marL="12700" algn="just">
              <a:lnSpc>
                <a:spcPct val="150000"/>
              </a:lnSpc>
              <a:spcBef>
                <a:spcPts val="95"/>
              </a:spcBef>
            </a:pPr>
            <a:r>
              <a:rPr lang="en-US" sz="1400" dirty="0">
                <a:effectLst/>
                <a:highlight>
                  <a:srgbClr val="FFFFFF"/>
                </a:highlight>
                <a:latin typeface="Times New Roman"/>
                <a:ea typeface="Calibri" panose="020F0502020204030204" pitchFamily="34" charset="0"/>
                <a:cs typeface="Times New Roman"/>
              </a:rPr>
              <a:t>Originally developed by Intel in the late 1990s, OpenCV has since become one of the most popular and widely used libraries in the field of computer vision. It is written in C++ and optimized for performance, with bindings available for various programming languages, including Python, Java, and MATLAB, making it accessible to a broad audience of developers.</a:t>
            </a:r>
          </a:p>
          <a:p>
            <a:pPr marL="12700" algn="just">
              <a:lnSpc>
                <a:spcPct val="150000"/>
              </a:lnSpc>
              <a:spcBef>
                <a:spcPts val="95"/>
              </a:spcBef>
            </a:pPr>
            <a:r>
              <a:rPr lang="en-US" sz="1400" dirty="0">
                <a:effectLst/>
                <a:highlight>
                  <a:srgbClr val="FFFFFF"/>
                </a:highlight>
                <a:latin typeface="Times New Roman"/>
                <a:ea typeface="Calibri" panose="020F0502020204030204" pitchFamily="34" charset="0"/>
                <a:cs typeface="Times New Roman"/>
              </a:rPr>
              <a:t>OpenCV offers a comprehensive collection of over 2500 optimized algorithms, which can be used to perform various tasks in computer vision and image processing. These algorithms cover a wide range of functionalities, including image filtering, feature detection and matching, geometric transformations, object segmentation, and camera calibration.</a:t>
            </a:r>
            <a:endParaRPr lang="en-US" altLang="en-US" sz="1400" dirty="0">
              <a:latin typeface="Times New Roman"/>
              <a:ea typeface="Calibri" panose="020F0502020204030204" pitchFamily="34" charset="0"/>
              <a:cs typeface="Times New Roman"/>
            </a:endParaRPr>
          </a:p>
          <a:p>
            <a:pPr marL="12700" algn="just">
              <a:lnSpc>
                <a:spcPct val="150000"/>
              </a:lnSpc>
              <a:spcBef>
                <a:spcPts val="95"/>
              </a:spcBef>
            </a:pPr>
            <a:r>
              <a:rPr lang="en-US" sz="1400" dirty="0">
                <a:highlight>
                  <a:srgbClr val="FFFFFF"/>
                </a:highlight>
                <a:latin typeface="Times New Roman"/>
                <a:ea typeface="Calibri" panose="020F0502020204030204" pitchFamily="34" charset="0"/>
                <a:cs typeface="Times New Roman"/>
              </a:rPr>
              <a:t>One of the key strengths of OpenCV is its versatility and compatibility across different platforms and operating systems. It supports Windows, macOS, Linux, Android, and iOS, allowing developers to build applications for desktop, mobile, and embedded </a:t>
            </a:r>
            <a:r>
              <a:rPr lang="en-US" sz="1400" dirty="0" err="1">
                <a:highlight>
                  <a:srgbClr val="FFFFFF"/>
                </a:highlight>
                <a:latin typeface="Times New Roman"/>
                <a:ea typeface="Calibri" panose="020F0502020204030204" pitchFamily="34" charset="0"/>
                <a:cs typeface="Times New Roman"/>
              </a:rPr>
              <a:t>devices.OpenCV</a:t>
            </a:r>
            <a:r>
              <a:rPr lang="en-US" sz="1400" dirty="0">
                <a:highlight>
                  <a:srgbClr val="FFFFFF"/>
                </a:highlight>
                <a:latin typeface="Times New Roman"/>
                <a:ea typeface="Calibri" panose="020F0502020204030204" pitchFamily="34" charset="0"/>
                <a:cs typeface="Times New Roman"/>
              </a:rPr>
              <a:t> is widely used in academia, research, and industry for applications such as robotics, augmented reality, autonomous vehicles, medical imaging, surveillance systems, and more. </a:t>
            </a:r>
            <a:endParaRPr lang="en-US" altLang="en-US" sz="1400" b="0" i="0" u="none" strike="noStrike" cap="none" normalizeH="0" baseline="0" dirty="0">
              <a:ln>
                <a:noFill/>
              </a:ln>
              <a:effectLst/>
              <a:latin typeface="Times New Roman"/>
              <a:cs typeface="Times New Roman"/>
            </a:endParaRPr>
          </a:p>
          <a:p>
            <a:pPr marL="12700" algn="just">
              <a:lnSpc>
                <a:spcPct val="150000"/>
              </a:lnSpc>
              <a:spcBef>
                <a:spcPts val="95"/>
              </a:spcBef>
            </a:pPr>
            <a:endParaRPr lang="en-US" sz="1400" spc="-5" dirty="0">
              <a:latin typeface="Times New Roman" panose="02020603050405020304" pitchFamily="18" charset="0"/>
              <a:cs typeface="Times New Roman" panose="02020603050405020304" pitchFamily="18" charset="0"/>
            </a:endParaRPr>
          </a:p>
        </p:txBody>
      </p:sp>
      <p:sp>
        <p:nvSpPr>
          <p:cNvPr id="11" name="Rectangle 4">
            <a:extLst>
              <a:ext uri="{FF2B5EF4-FFF2-40B4-BE49-F238E27FC236}">
                <a16:creationId xmlns:a16="http://schemas.microsoft.com/office/drawing/2014/main" id="{35724EEE-C621-C242-7029-4884EBF65847}"/>
              </a:ext>
            </a:extLst>
          </p:cNvPr>
          <p:cNvSpPr>
            <a:spLocks noChangeArrowheads="1"/>
          </p:cNvSpPr>
          <p:nvPr/>
        </p:nvSpPr>
        <p:spPr bwMode="auto">
          <a:xfrm>
            <a:off x="113794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Date Placeholder 9">
            <a:extLst>
              <a:ext uri="{FF2B5EF4-FFF2-40B4-BE49-F238E27FC236}">
                <a16:creationId xmlns:a16="http://schemas.microsoft.com/office/drawing/2014/main" id="{009AB078-A0B9-761C-B5EE-31EE2D52D140}"/>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50B412EA-F6EE-8EA0-EC29-4818E40EF877}"/>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DBFE04DA-243D-DEB3-84A1-E338C472B05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0EDC8825-5F91-063D-47A5-A1FD8792DF7E}"/>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46E95584-74ED-079E-A075-EDC9858FB60B}"/>
              </a:ext>
            </a:extLst>
          </p:cNvPr>
          <p:cNvSpPr txBox="1"/>
          <p:nvPr/>
        </p:nvSpPr>
        <p:spPr>
          <a:xfrm>
            <a:off x="6752335" y="396875"/>
            <a:ext cx="3088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11</a:t>
            </a:r>
            <a:endParaRPr sz="1100">
              <a:latin typeface="Times New Roman"/>
              <a:cs typeface="Times New Roman"/>
            </a:endParaRPr>
          </a:p>
        </p:txBody>
      </p:sp>
    </p:spTree>
    <p:extLst>
      <p:ext uri="{BB962C8B-B14F-4D97-AF65-F5344CB8AC3E}">
        <p14:creationId xmlns:p14="http://schemas.microsoft.com/office/powerpoint/2010/main" val="35343361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28111" y="605256"/>
            <a:ext cx="5977255" cy="8703408"/>
          </a:xfrm>
          <a:prstGeom prst="rect">
            <a:avLst/>
          </a:prstGeom>
        </p:spPr>
        <p:txBody>
          <a:bodyPr vert="horz" wrap="square" lIns="0" tIns="12065" rIns="0" bIns="0" rtlCol="0" anchor="t">
            <a:spAutoFit/>
          </a:bodyPr>
          <a:lstStyle/>
          <a:p>
            <a:pPr marL="12700" algn="just">
              <a:spcBef>
                <a:spcPts val="95"/>
              </a:spcBef>
            </a:pPr>
            <a:endParaRPr lang="en-US" sz="1400" spc="-5">
              <a:effectLst/>
              <a:highlight>
                <a:srgbClr val="FFFFFF"/>
              </a:highlight>
              <a:latin typeface="Times New Roman"/>
              <a:ea typeface="Calibri" panose="020F0502020204030204" pitchFamily="34" charset="0"/>
              <a:cs typeface="Times New Roman"/>
            </a:endParaRPr>
          </a:p>
          <a:p>
            <a:pPr marL="12700" algn="just">
              <a:spcBef>
                <a:spcPts val="95"/>
              </a:spcBef>
            </a:pPr>
            <a:endParaRPr lang="en-US" sz="1400" spc="-5">
              <a:effectLst/>
              <a:highlight>
                <a:srgbClr val="FFFFFF"/>
              </a:highlight>
              <a:latin typeface="Times New Roman"/>
              <a:ea typeface="Calibri" panose="020F0502020204030204" pitchFamily="34" charset="0"/>
              <a:cs typeface="Times New Roman"/>
            </a:endParaRPr>
          </a:p>
          <a:p>
            <a:pPr marL="12700" algn="just">
              <a:lnSpc>
                <a:spcPct val="150000"/>
              </a:lnSpc>
              <a:spcBef>
                <a:spcPts val="95"/>
              </a:spcBef>
            </a:pPr>
            <a:r>
              <a:rPr lang="en-US" sz="1400" dirty="0">
                <a:effectLst/>
                <a:highlight>
                  <a:srgbClr val="FFFFFF"/>
                </a:highlight>
                <a:latin typeface="Times New Roman"/>
                <a:ea typeface="Calibri" panose="020F0502020204030204" pitchFamily="34" charset="0"/>
                <a:cs typeface="Times New Roman"/>
              </a:rPr>
              <a:t>Its extensive documentation, active community, and </a:t>
            </a:r>
            <a:r>
              <a:rPr lang="en-US" sz="1400">
                <a:effectLst/>
                <a:highlight>
                  <a:srgbClr val="FFFFFF"/>
                </a:highlight>
                <a:latin typeface="Times New Roman"/>
                <a:ea typeface="Calibri" panose="020F0502020204030204" pitchFamily="34" charset="0"/>
                <a:cs typeface="Times New Roman"/>
              </a:rPr>
              <a:t>continuous development</a:t>
            </a:r>
            <a:endParaRPr lang="en-US" sz="1400">
              <a:highlight>
                <a:srgbClr val="FFFFFF"/>
              </a:highlight>
              <a:latin typeface="Times New Roman"/>
              <a:ea typeface="Calibri" panose="020F0502020204030204" pitchFamily="34" charset="0"/>
              <a:cs typeface="Times New Roman"/>
            </a:endParaRPr>
          </a:p>
          <a:p>
            <a:pPr marL="12700" algn="just">
              <a:lnSpc>
                <a:spcPct val="150000"/>
              </a:lnSpc>
              <a:spcBef>
                <a:spcPts val="95"/>
              </a:spcBef>
            </a:pPr>
            <a:r>
              <a:rPr lang="en-US" sz="1400">
                <a:effectLst/>
                <a:highlight>
                  <a:srgbClr val="FFFFFF"/>
                </a:highlight>
                <a:latin typeface="Times New Roman"/>
                <a:ea typeface="Calibri" panose="020F0502020204030204" pitchFamily="34" charset="0"/>
                <a:cs typeface="Times New Roman"/>
              </a:rPr>
              <a:t>make </a:t>
            </a:r>
            <a:r>
              <a:rPr lang="en-US" sz="1400" dirty="0">
                <a:effectLst/>
                <a:highlight>
                  <a:srgbClr val="FFFFFF"/>
                </a:highlight>
                <a:latin typeface="Times New Roman"/>
                <a:ea typeface="Calibri" panose="020F0502020204030204" pitchFamily="34" charset="0"/>
                <a:cs typeface="Times New Roman"/>
              </a:rPr>
              <a:t>it a valuable resource for anyone working in the field of </a:t>
            </a:r>
            <a:r>
              <a:rPr lang="en-US" sz="1400">
                <a:effectLst/>
                <a:highlight>
                  <a:srgbClr val="FFFFFF"/>
                </a:highlight>
                <a:latin typeface="Times New Roman"/>
                <a:ea typeface="Calibri" panose="020F0502020204030204" pitchFamily="34" charset="0"/>
                <a:cs typeface="Times New Roman"/>
              </a:rPr>
              <a:t>computer vision</a:t>
            </a:r>
          </a:p>
          <a:p>
            <a:pPr marL="12700" algn="just">
              <a:lnSpc>
                <a:spcPct val="150000"/>
              </a:lnSpc>
              <a:spcBef>
                <a:spcPts val="95"/>
              </a:spcBef>
            </a:pPr>
            <a:r>
              <a:rPr lang="en-US" sz="1400">
                <a:effectLst/>
                <a:highlight>
                  <a:srgbClr val="FFFFFF"/>
                </a:highlight>
                <a:latin typeface="Times New Roman"/>
                <a:ea typeface="Calibri" panose="020F0502020204030204" pitchFamily="34" charset="0"/>
                <a:cs typeface="Times New Roman"/>
              </a:rPr>
              <a:t>and </a:t>
            </a:r>
            <a:r>
              <a:rPr lang="en-US" sz="1400" dirty="0">
                <a:effectLst/>
                <a:highlight>
                  <a:srgbClr val="FFFFFF"/>
                </a:highlight>
                <a:latin typeface="Times New Roman"/>
                <a:ea typeface="Calibri" panose="020F0502020204030204" pitchFamily="34" charset="0"/>
                <a:cs typeface="Times New Roman"/>
              </a:rPr>
              <a:t>image processing.</a:t>
            </a:r>
            <a:endParaRPr lang="en-US" sz="1400" dirty="0">
              <a:highlight>
                <a:srgbClr val="FFFFFF"/>
              </a:highlight>
              <a:latin typeface="Times New Roman"/>
              <a:ea typeface="Calibri" panose="020F0502020204030204" pitchFamily="34" charset="0"/>
              <a:cs typeface="Times New Roman"/>
            </a:endParaRPr>
          </a:p>
          <a:p>
            <a:pPr marL="12700" algn="just">
              <a:lnSpc>
                <a:spcPct val="150000"/>
              </a:lnSpc>
              <a:spcBef>
                <a:spcPts val="95"/>
              </a:spcBef>
            </a:pPr>
            <a:endParaRPr lang="en-US" sz="1400" dirty="0">
              <a:solidFill>
                <a:srgbClr val="000000"/>
              </a:solidFill>
              <a:highlight>
                <a:srgbClr val="FFFFFF"/>
              </a:highlight>
              <a:latin typeface="Times New Roman"/>
              <a:ea typeface="Times New Roman" panose="02020603050405020304" pitchFamily="18" charset="0"/>
              <a:cs typeface="Times New Roman"/>
            </a:endParaRPr>
          </a:p>
          <a:p>
            <a:pPr marL="12700" marR="5080" algn="just">
              <a:lnSpc>
                <a:spcPct val="143300"/>
              </a:lnSpc>
              <a:spcBef>
                <a:spcPts val="580"/>
              </a:spcBef>
            </a:pPr>
            <a:r>
              <a:rPr lang="en-US" sz="1400" b="1" u="sng" err="1">
                <a:solidFill>
                  <a:srgbClr val="000000"/>
                </a:solidFill>
                <a:effectLst/>
                <a:highlight>
                  <a:srgbClr val="FFFFFF"/>
                </a:highlight>
                <a:latin typeface="Times New Roman"/>
                <a:ea typeface="Times New Roman" panose="02020603050405020304" pitchFamily="18" charset="0"/>
                <a:cs typeface="Times New Roman"/>
              </a:rPr>
              <a:t>Tensorflow</a:t>
            </a:r>
            <a:r>
              <a:rPr lang="en-US" sz="1400" b="1" u="sng" dirty="0">
                <a:solidFill>
                  <a:srgbClr val="000000"/>
                </a:solidFill>
                <a:effectLst/>
                <a:highlight>
                  <a:srgbClr val="FFFFFF"/>
                </a:highlight>
                <a:latin typeface="Times New Roman"/>
                <a:ea typeface="Times New Roman" panose="02020603050405020304" pitchFamily="18" charset="0"/>
                <a:cs typeface="Times New Roman"/>
              </a:rPr>
              <a:t> :</a:t>
            </a:r>
          </a:p>
          <a:p>
            <a:pPr marL="12700" marR="5080" algn="just">
              <a:lnSpc>
                <a:spcPct val="150000"/>
              </a:lnSpc>
              <a:spcBef>
                <a:spcPts val="580"/>
              </a:spcBef>
            </a:pPr>
            <a:r>
              <a:rPr lang="en-US" sz="1400" dirty="0">
                <a:solidFill>
                  <a:srgbClr val="000000"/>
                </a:solidFill>
                <a:effectLst/>
                <a:highlight>
                  <a:srgbClr val="FFFFFF"/>
                </a:highlight>
                <a:latin typeface="Times New Roman"/>
                <a:ea typeface="Times New Roman" panose="02020603050405020304" pitchFamily="18" charset="0"/>
                <a:cs typeface="Times New Roman"/>
              </a:rPr>
              <a:t>Machine learning framework for gesture classification.</a:t>
            </a:r>
            <a:endParaRPr lang="en-US" sz="1400" dirty="0">
              <a:highlight>
                <a:srgbClr val="FFFFFF"/>
              </a:highlight>
              <a:latin typeface="Times New Roman"/>
              <a:ea typeface="Calibri" panose="020F0502020204030204" pitchFamily="34" charset="0"/>
              <a:cs typeface="Times New Roman"/>
            </a:endParaRPr>
          </a:p>
          <a:p>
            <a:pPr marL="12700" algn="just" eaLnBrk="0" fontAlgn="base" hangingPunct="0">
              <a:lnSpc>
                <a:spcPct val="150000"/>
              </a:lnSpc>
              <a:spcBef>
                <a:spcPts val="95"/>
              </a:spcBef>
            </a:pPr>
            <a:r>
              <a:rPr kumimoji="0" lang="en-US" altLang="en-US" sz="1400" b="0" i="0" u="none" strike="noStrike" cap="none" normalizeH="0" baseline="0" dirty="0">
                <a:ln>
                  <a:noFill/>
                </a:ln>
                <a:effectLst/>
                <a:latin typeface="Times New Roman"/>
                <a:cs typeface="Times New Roman"/>
              </a:rPr>
              <a:t>TensorFlow is an open-source machine learning framework developed by the Google Brain Team, offering a powerful ecosystem for constructing and deploying machine learning models, especially neural networks. Central to TensorFlow is its ability to represent computations as computational graphs, where nodes denote mathematical operations and edges signify the flow of data between operations. This graph-based approach facilitates efficient handling of complex computations across different hardware platforms, including CPUs, GPUs, and specialized accelerators like TPUs (Tensor Processing Units). TensorFlow's versatility is further enhanced by its high-level APIs, such as </a:t>
            </a:r>
            <a:r>
              <a:rPr kumimoji="0" lang="en-US" altLang="en-US" sz="1400" b="0" i="0" u="none" strike="noStrike" cap="none" normalizeH="0" baseline="0" dirty="0" err="1">
                <a:ln>
                  <a:noFill/>
                </a:ln>
                <a:effectLst/>
                <a:latin typeface="Times New Roman"/>
                <a:cs typeface="Times New Roman"/>
              </a:rPr>
              <a:t>Keras</a:t>
            </a:r>
            <a:r>
              <a:rPr kumimoji="0" lang="en-US" altLang="en-US" sz="1400" b="0" i="0" u="none" strike="noStrike" cap="none" normalizeH="0" baseline="0" dirty="0">
                <a:ln>
                  <a:noFill/>
                </a:ln>
                <a:effectLst/>
                <a:latin typeface="Times New Roman"/>
                <a:cs typeface="Times New Roman"/>
              </a:rPr>
              <a:t>, which enable users to easily build and train neural networks while maintaining flexibility for advanced customization. It supports a broad spectrum of machine learning tasks, ranging from deep learning applications like image classification and natural language processing to traditional machine learning algorithms such as linear regression and support vector machines. TensorFlow also provides robust deployment tools </a:t>
            </a:r>
            <a:r>
              <a:rPr lang="en-US" altLang="en-US" sz="1400" dirty="0">
                <a:latin typeface="Times New Roman"/>
                <a:cs typeface="Times New Roman"/>
              </a:rPr>
              <a:t>like </a:t>
            </a:r>
            <a:r>
              <a:rPr lang="en-US" sz="1400" dirty="0">
                <a:latin typeface="Times New Roman"/>
                <a:cs typeface="Times New Roman"/>
              </a:rPr>
              <a:t>TensorFlow Serving, TensorFlow Lite, and TensorFlow.js, allowing models to be deployed in production environments, mobile devices, and web browsers. With its rich ecosystem and performance optimization, TensorFlow remains a leading choice for researchers, developers, and engineers seeking to create and deploy cutting-edge machine learning models across diverse domains and applications.</a:t>
            </a:r>
            <a:endParaRPr lang="en-US" dirty="0">
              <a:cs typeface="Calibri"/>
            </a:endParaRPr>
          </a:p>
        </p:txBody>
      </p:sp>
      <p:sp>
        <p:nvSpPr>
          <p:cNvPr id="10" name="Date Placeholder 9">
            <a:extLst>
              <a:ext uri="{FF2B5EF4-FFF2-40B4-BE49-F238E27FC236}">
                <a16:creationId xmlns:a16="http://schemas.microsoft.com/office/drawing/2014/main" id="{02489211-D58D-50FA-73BD-B8905D4D9A29}"/>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1" name="Footer Placeholder 10">
            <a:extLst>
              <a:ext uri="{FF2B5EF4-FFF2-40B4-BE49-F238E27FC236}">
                <a16:creationId xmlns:a16="http://schemas.microsoft.com/office/drawing/2014/main" id="{9C80B9FB-9C88-62FF-507D-B7E76441C5B7}"/>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2" name="object 5">
            <a:extLst>
              <a:ext uri="{FF2B5EF4-FFF2-40B4-BE49-F238E27FC236}">
                <a16:creationId xmlns:a16="http://schemas.microsoft.com/office/drawing/2014/main" id="{8B128D1C-EB43-BB88-B923-64D35D69F7DB}"/>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3" name="object 3">
            <a:extLst>
              <a:ext uri="{FF2B5EF4-FFF2-40B4-BE49-F238E27FC236}">
                <a16:creationId xmlns:a16="http://schemas.microsoft.com/office/drawing/2014/main" id="{118FCBE8-9F3F-E0BC-D0CF-6BC52BCAF5AD}"/>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4" name="object 2">
            <a:extLst>
              <a:ext uri="{FF2B5EF4-FFF2-40B4-BE49-F238E27FC236}">
                <a16:creationId xmlns:a16="http://schemas.microsoft.com/office/drawing/2014/main" id="{E31691A6-92B7-E2D3-00DB-4F01CC052A42}"/>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12</a:t>
            </a:r>
            <a:endParaRPr sz="1100">
              <a:latin typeface="Times New Roman"/>
              <a:cs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322702" y="3416934"/>
            <a:ext cx="3108960" cy="518159"/>
          </a:xfrm>
          <a:prstGeom prst="rect">
            <a:avLst/>
          </a:prstGeom>
        </p:spPr>
        <p:txBody>
          <a:bodyPr vert="horz" wrap="square" lIns="0" tIns="12700" rIns="0" bIns="0" rtlCol="0">
            <a:spAutoFit/>
          </a:bodyPr>
          <a:lstStyle/>
          <a:p>
            <a:pPr marL="88900">
              <a:lnSpc>
                <a:spcPct val="100000"/>
              </a:lnSpc>
              <a:spcBef>
                <a:spcPts val="100"/>
              </a:spcBef>
            </a:pPr>
            <a:r>
              <a:rPr sz="1200" b="1" spc="-5" dirty="0">
                <a:latin typeface="Times New Roman"/>
                <a:cs typeface="Times New Roman"/>
              </a:rPr>
              <a:t>SNGIST</a:t>
            </a:r>
            <a:r>
              <a:rPr sz="1200" b="1" spc="-10" dirty="0">
                <a:latin typeface="Times New Roman"/>
                <a:cs typeface="Times New Roman"/>
              </a:rPr>
              <a:t> </a:t>
            </a:r>
            <a:r>
              <a:rPr sz="1200" b="1" dirty="0">
                <a:latin typeface="Times New Roman"/>
                <a:cs typeface="Times New Roman"/>
              </a:rPr>
              <a:t>GROUP</a:t>
            </a:r>
            <a:r>
              <a:rPr sz="1200" b="1" spc="-5" dirty="0">
                <a:latin typeface="Times New Roman"/>
                <a:cs typeface="Times New Roman"/>
              </a:rPr>
              <a:t> </a:t>
            </a:r>
            <a:r>
              <a:rPr sz="1200" b="1" dirty="0">
                <a:latin typeface="Times New Roman"/>
                <a:cs typeface="Times New Roman"/>
              </a:rPr>
              <a:t>OF</a:t>
            </a:r>
            <a:r>
              <a:rPr sz="1200" b="1" spc="-5" dirty="0">
                <a:latin typeface="Times New Roman"/>
                <a:cs typeface="Times New Roman"/>
              </a:rPr>
              <a:t> INSTITUTIONS</a:t>
            </a:r>
            <a:endParaRPr sz="1200">
              <a:latin typeface="Times New Roman"/>
              <a:cs typeface="Times New Roman"/>
            </a:endParaRPr>
          </a:p>
          <a:p>
            <a:pPr marL="12700">
              <a:lnSpc>
                <a:spcPct val="100000"/>
              </a:lnSpc>
              <a:spcBef>
                <a:spcPts val="994"/>
              </a:spcBef>
            </a:pPr>
            <a:r>
              <a:rPr sz="1200" b="1" spc="-5" dirty="0">
                <a:latin typeface="Times New Roman"/>
                <a:cs typeface="Times New Roman"/>
              </a:rPr>
              <a:t>MANJALY</a:t>
            </a:r>
            <a:r>
              <a:rPr sz="1200" b="1" spc="-20" dirty="0">
                <a:latin typeface="Times New Roman"/>
                <a:cs typeface="Times New Roman"/>
              </a:rPr>
              <a:t> </a:t>
            </a:r>
            <a:r>
              <a:rPr sz="1200" b="1" dirty="0">
                <a:latin typeface="Times New Roman"/>
                <a:cs typeface="Times New Roman"/>
              </a:rPr>
              <a:t>P.O.</a:t>
            </a:r>
            <a:r>
              <a:rPr sz="1200" b="1" spc="-10" dirty="0">
                <a:latin typeface="Times New Roman"/>
                <a:cs typeface="Times New Roman"/>
              </a:rPr>
              <a:t> </a:t>
            </a:r>
            <a:r>
              <a:rPr sz="1200" b="1" dirty="0">
                <a:latin typeface="Times New Roman"/>
                <a:cs typeface="Times New Roman"/>
              </a:rPr>
              <a:t>,</a:t>
            </a:r>
            <a:r>
              <a:rPr sz="1200" b="1" spc="-45" dirty="0">
                <a:latin typeface="Times New Roman"/>
                <a:cs typeface="Times New Roman"/>
              </a:rPr>
              <a:t> </a:t>
            </a:r>
            <a:r>
              <a:rPr sz="1200" b="1" dirty="0">
                <a:latin typeface="Times New Roman"/>
                <a:cs typeface="Times New Roman"/>
              </a:rPr>
              <a:t>NORTH</a:t>
            </a:r>
            <a:r>
              <a:rPr sz="1200" b="1" spc="-40" dirty="0">
                <a:latin typeface="Times New Roman"/>
                <a:cs typeface="Times New Roman"/>
              </a:rPr>
              <a:t> </a:t>
            </a:r>
            <a:r>
              <a:rPr sz="1200" b="1" spc="-5" dirty="0">
                <a:latin typeface="Times New Roman"/>
                <a:cs typeface="Times New Roman"/>
              </a:rPr>
              <a:t>PARAVUR-</a:t>
            </a:r>
            <a:r>
              <a:rPr sz="1200" b="1" spc="-50" dirty="0">
                <a:latin typeface="Times New Roman"/>
                <a:cs typeface="Times New Roman"/>
              </a:rPr>
              <a:t> </a:t>
            </a:r>
            <a:r>
              <a:rPr sz="1200" b="1" dirty="0">
                <a:latin typeface="Times New Roman"/>
                <a:cs typeface="Times New Roman"/>
              </a:rPr>
              <a:t>683520</a:t>
            </a:r>
            <a:endParaRPr sz="1200">
              <a:latin typeface="Times New Roman"/>
              <a:cs typeface="Times New Roman"/>
            </a:endParaRPr>
          </a:p>
        </p:txBody>
      </p:sp>
      <p:sp>
        <p:nvSpPr>
          <p:cNvPr id="3" name="object 3"/>
          <p:cNvSpPr txBox="1"/>
          <p:nvPr/>
        </p:nvSpPr>
        <p:spPr>
          <a:xfrm>
            <a:off x="836472" y="4450206"/>
            <a:ext cx="5831205" cy="3172407"/>
          </a:xfrm>
          <a:prstGeom prst="rect">
            <a:avLst/>
          </a:prstGeom>
        </p:spPr>
        <p:txBody>
          <a:bodyPr vert="horz" wrap="square" lIns="0" tIns="12065" rIns="0" bIns="0" rtlCol="0">
            <a:spAutoFit/>
          </a:bodyPr>
          <a:lstStyle/>
          <a:p>
            <a:pPr marL="57150" algn="ctr">
              <a:lnSpc>
                <a:spcPct val="150000"/>
              </a:lnSpc>
              <a:spcBef>
                <a:spcPts val="95"/>
              </a:spcBef>
            </a:pPr>
            <a:r>
              <a:rPr sz="1600" b="1" spc="-15" dirty="0">
                <a:latin typeface="Times New Roman"/>
                <a:cs typeface="Times New Roman"/>
              </a:rPr>
              <a:t>CERTIFICATE</a:t>
            </a:r>
            <a:endParaRPr sz="1600">
              <a:latin typeface="Times New Roman"/>
              <a:cs typeface="Times New Roman"/>
            </a:endParaRPr>
          </a:p>
          <a:p>
            <a:pPr marL="76200" marR="5080" algn="just">
              <a:lnSpc>
                <a:spcPct val="150000"/>
              </a:lnSpc>
              <a:spcBef>
                <a:spcPts val="1070"/>
              </a:spcBef>
            </a:pPr>
            <a:r>
              <a:rPr sz="1400" b="1" i="1" spc="-5" dirty="0">
                <a:latin typeface="Times New Roman"/>
                <a:cs typeface="Times New Roman"/>
              </a:rPr>
              <a:t>Certified that </a:t>
            </a:r>
            <a:r>
              <a:rPr sz="1400" b="1" i="1" dirty="0">
                <a:latin typeface="Times New Roman"/>
                <a:cs typeface="Times New Roman"/>
              </a:rPr>
              <a:t>the </a:t>
            </a:r>
            <a:r>
              <a:rPr sz="1400" b="1" i="1" spc="-5" dirty="0">
                <a:latin typeface="Times New Roman"/>
                <a:cs typeface="Times New Roman"/>
              </a:rPr>
              <a:t>Project report </a:t>
            </a:r>
            <a:r>
              <a:rPr sz="1400" b="1" i="1" spc="-5">
                <a:latin typeface="Times New Roman"/>
                <a:cs typeface="Times New Roman"/>
              </a:rPr>
              <a:t>entitled </a:t>
            </a:r>
            <a:r>
              <a:rPr lang="en-US" sz="1400" b="1" i="1" spc="-5">
                <a:latin typeface="Times New Roman"/>
                <a:cs typeface="Times New Roman"/>
              </a:rPr>
              <a:t>Hand Gesture YouTube Control System</a:t>
            </a:r>
            <a:r>
              <a:rPr sz="1400" b="1" i="1">
                <a:latin typeface="Times New Roman"/>
                <a:cs typeface="Times New Roman"/>
              </a:rPr>
              <a:t> </a:t>
            </a:r>
            <a:r>
              <a:rPr sz="1400" b="1" i="1" spc="-5" dirty="0">
                <a:latin typeface="Times New Roman"/>
                <a:cs typeface="Times New Roman"/>
              </a:rPr>
              <a:t>submitted </a:t>
            </a:r>
            <a:r>
              <a:rPr sz="1400" b="1" i="1" dirty="0">
                <a:latin typeface="Times New Roman"/>
                <a:cs typeface="Times New Roman"/>
              </a:rPr>
              <a:t> </a:t>
            </a:r>
            <a:r>
              <a:rPr sz="1400" b="1" i="1">
                <a:latin typeface="Times New Roman"/>
                <a:cs typeface="Times New Roman"/>
              </a:rPr>
              <a:t>by </a:t>
            </a:r>
            <a:r>
              <a:rPr lang="en-IN" sz="1400" b="1" i="1" spc="-5">
                <a:latin typeface="Times New Roman"/>
                <a:cs typeface="Times New Roman"/>
              </a:rPr>
              <a:t>MUHAMMED RISHAN M R</a:t>
            </a:r>
            <a:r>
              <a:rPr lang="en-IN" sz="1400" b="1" i="1" spc="-10">
                <a:latin typeface="Times New Roman"/>
                <a:cs typeface="Times New Roman"/>
              </a:rPr>
              <a:t>, </a:t>
            </a:r>
            <a:r>
              <a:rPr lang="en-IN" sz="1400" b="1" i="1">
                <a:latin typeface="Times New Roman"/>
                <a:cs typeface="Times New Roman"/>
              </a:rPr>
              <a:t>Reg </a:t>
            </a:r>
            <a:r>
              <a:rPr lang="en-IN" sz="1400" b="1" i="1" spc="-5">
                <a:latin typeface="Times New Roman"/>
                <a:cs typeface="Times New Roman"/>
              </a:rPr>
              <a:t>No. SGI21CS015 </a:t>
            </a:r>
            <a:r>
              <a:rPr sz="1400" b="1" i="1">
                <a:latin typeface="Times New Roman"/>
                <a:cs typeface="Times New Roman"/>
              </a:rPr>
              <a:t>is</a:t>
            </a:r>
            <a:r>
              <a:rPr sz="1400" b="1" i="1" spc="5">
                <a:latin typeface="Times New Roman"/>
                <a:cs typeface="Times New Roman"/>
              </a:rPr>
              <a:t> </a:t>
            </a:r>
            <a:r>
              <a:rPr sz="1400" b="1" i="1" spc="-15" dirty="0">
                <a:latin typeface="Times New Roman"/>
                <a:cs typeface="Times New Roman"/>
              </a:rPr>
              <a:t>the </a:t>
            </a:r>
            <a:r>
              <a:rPr sz="1400" b="1" i="1" spc="-5" dirty="0">
                <a:latin typeface="Times New Roman"/>
                <a:cs typeface="Times New Roman"/>
              </a:rPr>
              <a:t>bonafide report </a:t>
            </a:r>
            <a:r>
              <a:rPr sz="1400" b="1" i="1" dirty="0">
                <a:latin typeface="Times New Roman"/>
                <a:cs typeface="Times New Roman"/>
              </a:rPr>
              <a:t>of </a:t>
            </a:r>
            <a:r>
              <a:rPr sz="1400" b="1" i="1" spc="-5">
                <a:latin typeface="Times New Roman"/>
                <a:cs typeface="Times New Roman"/>
              </a:rPr>
              <a:t>the project </a:t>
            </a:r>
            <a:r>
              <a:rPr sz="1400" b="1" i="1" spc="-10" dirty="0">
                <a:latin typeface="Times New Roman"/>
                <a:cs typeface="Times New Roman"/>
              </a:rPr>
              <a:t>work </a:t>
            </a:r>
            <a:r>
              <a:rPr sz="1400" b="1" i="1" spc="-5" dirty="0">
                <a:latin typeface="Times New Roman"/>
                <a:cs typeface="Times New Roman"/>
              </a:rPr>
              <a:t> done</a:t>
            </a:r>
            <a:r>
              <a:rPr sz="1400" b="1" i="1" spc="320" dirty="0">
                <a:latin typeface="Times New Roman"/>
                <a:cs typeface="Times New Roman"/>
              </a:rPr>
              <a:t> </a:t>
            </a:r>
            <a:r>
              <a:rPr sz="1400" b="1" i="1" spc="-5">
                <a:latin typeface="Times New Roman"/>
                <a:cs typeface="Times New Roman"/>
              </a:rPr>
              <a:t>by</a:t>
            </a:r>
            <a:r>
              <a:rPr sz="1400" b="1" i="1" spc="330">
                <a:latin typeface="Times New Roman"/>
                <a:cs typeface="Times New Roman"/>
              </a:rPr>
              <a:t> </a:t>
            </a:r>
            <a:r>
              <a:rPr lang="en-US" sz="1400" b="1" i="1" spc="-5">
                <a:latin typeface="Times New Roman"/>
                <a:cs typeface="Times New Roman"/>
              </a:rPr>
              <a:t>him</a:t>
            </a:r>
            <a:r>
              <a:rPr sz="1400" b="1" i="1" spc="325">
                <a:latin typeface="Times New Roman"/>
                <a:cs typeface="Times New Roman"/>
              </a:rPr>
              <a:t> </a:t>
            </a:r>
            <a:r>
              <a:rPr sz="1400" b="1" i="1" spc="-5" dirty="0">
                <a:latin typeface="Times New Roman"/>
                <a:cs typeface="Times New Roman"/>
              </a:rPr>
              <a:t>under</a:t>
            </a:r>
            <a:r>
              <a:rPr sz="1400" b="1" i="1" spc="330" dirty="0">
                <a:latin typeface="Times New Roman"/>
                <a:cs typeface="Times New Roman"/>
              </a:rPr>
              <a:t> </a:t>
            </a:r>
            <a:r>
              <a:rPr sz="1400" b="1" i="1" dirty="0">
                <a:latin typeface="Times New Roman"/>
                <a:cs typeface="Times New Roman"/>
              </a:rPr>
              <a:t>my</a:t>
            </a:r>
            <a:r>
              <a:rPr sz="1400" b="1" i="1" spc="310" dirty="0">
                <a:latin typeface="Times New Roman"/>
                <a:cs typeface="Times New Roman"/>
              </a:rPr>
              <a:t> </a:t>
            </a:r>
            <a:r>
              <a:rPr sz="1400" b="1" i="1" spc="-5" dirty="0">
                <a:latin typeface="Times New Roman"/>
                <a:cs typeface="Times New Roman"/>
              </a:rPr>
              <a:t>guidance,</a:t>
            </a:r>
            <a:r>
              <a:rPr sz="1400" b="1" i="1" spc="310" dirty="0">
                <a:latin typeface="Times New Roman"/>
                <a:cs typeface="Times New Roman"/>
              </a:rPr>
              <a:t> </a:t>
            </a:r>
            <a:r>
              <a:rPr sz="1400" b="1" i="1" dirty="0">
                <a:latin typeface="Times New Roman"/>
                <a:cs typeface="Times New Roman"/>
              </a:rPr>
              <a:t>in</a:t>
            </a:r>
            <a:r>
              <a:rPr sz="1400" b="1" i="1" spc="310" dirty="0">
                <a:latin typeface="Times New Roman"/>
                <a:cs typeface="Times New Roman"/>
              </a:rPr>
              <a:t> </a:t>
            </a:r>
            <a:r>
              <a:rPr sz="1400" b="1" i="1" spc="-5" dirty="0">
                <a:latin typeface="Times New Roman"/>
                <a:cs typeface="Times New Roman"/>
              </a:rPr>
              <a:t>partial</a:t>
            </a:r>
            <a:r>
              <a:rPr sz="1400" b="1" i="1" spc="315" dirty="0">
                <a:latin typeface="Times New Roman"/>
                <a:cs typeface="Times New Roman"/>
              </a:rPr>
              <a:t> </a:t>
            </a:r>
            <a:r>
              <a:rPr sz="1400" b="1" i="1" spc="-5" dirty="0">
                <a:latin typeface="Times New Roman"/>
                <a:cs typeface="Times New Roman"/>
              </a:rPr>
              <a:t>fulfillment</a:t>
            </a:r>
            <a:r>
              <a:rPr sz="1400" b="1" i="1" spc="330" dirty="0">
                <a:latin typeface="Times New Roman"/>
                <a:cs typeface="Times New Roman"/>
              </a:rPr>
              <a:t> </a:t>
            </a:r>
            <a:r>
              <a:rPr sz="1400" b="1" i="1" spc="-5" dirty="0">
                <a:latin typeface="Times New Roman"/>
                <a:cs typeface="Times New Roman"/>
              </a:rPr>
              <a:t>for</a:t>
            </a:r>
            <a:r>
              <a:rPr sz="1400" b="1" i="1" spc="315" dirty="0">
                <a:latin typeface="Times New Roman"/>
                <a:cs typeface="Times New Roman"/>
              </a:rPr>
              <a:t> </a:t>
            </a:r>
            <a:r>
              <a:rPr sz="1400" b="1" i="1" dirty="0">
                <a:latin typeface="Times New Roman"/>
                <a:cs typeface="Times New Roman"/>
              </a:rPr>
              <a:t>the</a:t>
            </a:r>
            <a:r>
              <a:rPr sz="1400" b="1" i="1" spc="305" dirty="0">
                <a:latin typeface="Times New Roman"/>
                <a:cs typeface="Times New Roman"/>
              </a:rPr>
              <a:t> </a:t>
            </a:r>
            <a:r>
              <a:rPr sz="1400" b="1" i="1" spc="-5">
                <a:latin typeface="Times New Roman"/>
                <a:cs typeface="Times New Roman"/>
              </a:rPr>
              <a:t>award</a:t>
            </a:r>
            <a:r>
              <a:rPr sz="1400" b="1" i="1" spc="315">
                <a:latin typeface="Times New Roman"/>
                <a:cs typeface="Times New Roman"/>
              </a:rPr>
              <a:t> </a:t>
            </a:r>
            <a:r>
              <a:rPr sz="1400" b="1" i="1" spc="-5">
                <a:latin typeface="Times New Roman"/>
                <a:cs typeface="Times New Roman"/>
              </a:rPr>
              <a:t>of</a:t>
            </a:r>
            <a:r>
              <a:rPr lang="en-US" sz="1400">
                <a:latin typeface="Times New Roman"/>
                <a:cs typeface="Times New Roman"/>
              </a:rPr>
              <a:t> </a:t>
            </a:r>
            <a:r>
              <a:rPr sz="1400" b="1" i="1" spc="-5">
                <a:latin typeface="Times New Roman"/>
                <a:cs typeface="Times New Roman"/>
              </a:rPr>
              <a:t>Bachelor </a:t>
            </a:r>
            <a:r>
              <a:rPr sz="1400" b="1" i="1" dirty="0">
                <a:latin typeface="Times New Roman"/>
                <a:cs typeface="Times New Roman"/>
              </a:rPr>
              <a:t>of </a:t>
            </a:r>
            <a:r>
              <a:rPr sz="1400" b="1" i="1" spc="-5" dirty="0">
                <a:latin typeface="Times New Roman"/>
                <a:cs typeface="Times New Roman"/>
              </a:rPr>
              <a:t>Technology </a:t>
            </a:r>
            <a:r>
              <a:rPr sz="1400" b="1" i="1" dirty="0">
                <a:latin typeface="Times New Roman"/>
                <a:cs typeface="Times New Roman"/>
              </a:rPr>
              <a:t>in </a:t>
            </a:r>
            <a:r>
              <a:rPr sz="1400" b="1" i="1" spc="-5" dirty="0">
                <a:latin typeface="Times New Roman"/>
                <a:cs typeface="Times New Roman"/>
              </a:rPr>
              <a:t>Computer Science </a:t>
            </a:r>
            <a:r>
              <a:rPr sz="1400" b="1" i="1" dirty="0">
                <a:latin typeface="Times New Roman"/>
                <a:cs typeface="Times New Roman"/>
              </a:rPr>
              <a:t>and </a:t>
            </a:r>
            <a:r>
              <a:rPr sz="1400" b="1" i="1" spc="-5" dirty="0">
                <a:latin typeface="Times New Roman"/>
                <a:cs typeface="Times New Roman"/>
              </a:rPr>
              <a:t>Engineering </a:t>
            </a:r>
            <a:r>
              <a:rPr sz="1400" b="1" i="1" dirty="0">
                <a:latin typeface="Times New Roman"/>
                <a:cs typeface="Times New Roman"/>
              </a:rPr>
              <a:t>of </a:t>
            </a:r>
            <a:r>
              <a:rPr sz="1400" b="1" i="1" spc="-5" dirty="0">
                <a:latin typeface="Times New Roman"/>
                <a:cs typeface="Times New Roman"/>
              </a:rPr>
              <a:t>APJ </a:t>
            </a:r>
            <a:r>
              <a:rPr sz="1400" b="1" i="1" spc="-10" dirty="0">
                <a:latin typeface="Times New Roman"/>
                <a:cs typeface="Times New Roman"/>
              </a:rPr>
              <a:t>Abdul </a:t>
            </a:r>
            <a:r>
              <a:rPr sz="1400" b="1" i="1" spc="-5" dirty="0">
                <a:latin typeface="Times New Roman"/>
                <a:cs typeface="Times New Roman"/>
              </a:rPr>
              <a:t> </a:t>
            </a:r>
            <a:r>
              <a:rPr sz="1400" b="1" i="1" dirty="0">
                <a:latin typeface="Times New Roman"/>
                <a:cs typeface="Times New Roman"/>
              </a:rPr>
              <a:t>Kalam </a:t>
            </a:r>
            <a:r>
              <a:rPr sz="1400" b="1" i="1" spc="-5" dirty="0">
                <a:latin typeface="Times New Roman"/>
                <a:cs typeface="Times New Roman"/>
              </a:rPr>
              <a:t>Technological University, Thiruvananthapuram during </a:t>
            </a:r>
            <a:r>
              <a:rPr sz="1400" b="1" i="1" dirty="0">
                <a:latin typeface="Times New Roman"/>
                <a:cs typeface="Times New Roman"/>
              </a:rPr>
              <a:t>the </a:t>
            </a:r>
            <a:r>
              <a:rPr sz="1400" b="1" i="1" spc="-5" dirty="0">
                <a:latin typeface="Times New Roman"/>
                <a:cs typeface="Times New Roman"/>
              </a:rPr>
              <a:t>Academic </a:t>
            </a:r>
            <a:r>
              <a:rPr sz="1400" b="1" i="1" dirty="0">
                <a:latin typeface="Times New Roman"/>
                <a:cs typeface="Times New Roman"/>
              </a:rPr>
              <a:t> year </a:t>
            </a:r>
            <a:r>
              <a:rPr sz="1400" b="1" i="1" spc="-5" dirty="0">
                <a:latin typeface="Times New Roman"/>
                <a:cs typeface="Times New Roman"/>
              </a:rPr>
              <a:t>2022-23.</a:t>
            </a:r>
            <a:endParaRPr sz="1400">
              <a:latin typeface="Times New Roman"/>
              <a:cs typeface="Times New Roman"/>
            </a:endParaRPr>
          </a:p>
          <a:p>
            <a:pPr>
              <a:lnSpc>
                <a:spcPct val="150000"/>
              </a:lnSpc>
            </a:pPr>
            <a:endParaRPr sz="1500">
              <a:latin typeface="Times New Roman"/>
              <a:cs typeface="Times New Roman"/>
            </a:endParaRPr>
          </a:p>
          <a:p>
            <a:pPr marL="12700" algn="just">
              <a:lnSpc>
                <a:spcPct val="150000"/>
              </a:lnSpc>
              <a:spcBef>
                <a:spcPts val="1130"/>
              </a:spcBef>
            </a:pPr>
            <a:r>
              <a:rPr sz="1100" b="1" i="1" spc="-5" dirty="0">
                <a:latin typeface="Times New Roman"/>
                <a:cs typeface="Times New Roman"/>
              </a:rPr>
              <a:t>Submitted</a:t>
            </a:r>
            <a:r>
              <a:rPr sz="1100" b="1" i="1" spc="-40" dirty="0">
                <a:latin typeface="Times New Roman"/>
                <a:cs typeface="Times New Roman"/>
              </a:rPr>
              <a:t> </a:t>
            </a:r>
            <a:r>
              <a:rPr sz="1100" b="1" i="1" dirty="0">
                <a:latin typeface="Times New Roman"/>
                <a:cs typeface="Times New Roman"/>
              </a:rPr>
              <a:t>for</a:t>
            </a:r>
            <a:r>
              <a:rPr sz="1100" b="1" i="1" spc="-25" dirty="0">
                <a:latin typeface="Times New Roman"/>
                <a:cs typeface="Times New Roman"/>
              </a:rPr>
              <a:t> </a:t>
            </a:r>
            <a:r>
              <a:rPr sz="1100" b="1" i="1" spc="-5" dirty="0">
                <a:latin typeface="Times New Roman"/>
                <a:cs typeface="Times New Roman"/>
              </a:rPr>
              <a:t>the</a:t>
            </a:r>
            <a:r>
              <a:rPr sz="1100" b="1" i="1" spc="-10" dirty="0">
                <a:latin typeface="Times New Roman"/>
                <a:cs typeface="Times New Roman"/>
              </a:rPr>
              <a:t> </a:t>
            </a:r>
            <a:r>
              <a:rPr sz="1100" b="1" i="1" spc="-5" dirty="0">
                <a:latin typeface="Times New Roman"/>
                <a:cs typeface="Times New Roman"/>
              </a:rPr>
              <a:t>practical examination</a:t>
            </a:r>
            <a:r>
              <a:rPr sz="1100" b="1" i="1" spc="-15" dirty="0">
                <a:latin typeface="Times New Roman"/>
                <a:cs typeface="Times New Roman"/>
              </a:rPr>
              <a:t> </a:t>
            </a:r>
            <a:r>
              <a:rPr sz="1100" b="1" i="1" spc="-5" dirty="0">
                <a:latin typeface="Times New Roman"/>
                <a:cs typeface="Times New Roman"/>
              </a:rPr>
              <a:t>conducted</a:t>
            </a:r>
            <a:r>
              <a:rPr sz="1100" b="1" i="1" spc="-10" dirty="0">
                <a:latin typeface="Times New Roman"/>
                <a:cs typeface="Times New Roman"/>
              </a:rPr>
              <a:t> </a:t>
            </a:r>
            <a:r>
              <a:rPr sz="1100" b="1" i="1" dirty="0">
                <a:latin typeface="Times New Roman"/>
                <a:cs typeface="Times New Roman"/>
              </a:rPr>
              <a:t>on</a:t>
            </a:r>
            <a:r>
              <a:rPr sz="1100" b="1" i="1" spc="-15" dirty="0">
                <a:latin typeface="Times New Roman"/>
                <a:cs typeface="Times New Roman"/>
              </a:rPr>
              <a:t> </a:t>
            </a:r>
            <a:r>
              <a:rPr sz="1100" b="1" spc="-15" dirty="0">
                <a:latin typeface="Times New Roman"/>
                <a:cs typeface="Times New Roman"/>
              </a:rPr>
              <a:t>………………</a:t>
            </a:r>
            <a:endParaRPr sz="1100">
              <a:latin typeface="Times New Roman"/>
              <a:cs typeface="Times New Roman"/>
            </a:endParaRPr>
          </a:p>
        </p:txBody>
      </p:sp>
      <p:sp>
        <p:nvSpPr>
          <p:cNvPr id="4" name="object 4"/>
          <p:cNvSpPr txBox="1"/>
          <p:nvPr/>
        </p:nvSpPr>
        <p:spPr>
          <a:xfrm>
            <a:off x="1100671" y="8268944"/>
            <a:ext cx="478790" cy="236347"/>
          </a:xfrm>
          <a:prstGeom prst="rect">
            <a:avLst/>
          </a:prstGeom>
        </p:spPr>
        <p:txBody>
          <a:bodyPr vert="horz" wrap="square" lIns="0" tIns="12700" rIns="0" bIns="0" rtlCol="0">
            <a:spAutoFit/>
          </a:bodyPr>
          <a:lstStyle/>
          <a:p>
            <a:pPr marL="12700">
              <a:lnSpc>
                <a:spcPct val="150000"/>
              </a:lnSpc>
              <a:spcBef>
                <a:spcPts val="100"/>
              </a:spcBef>
            </a:pPr>
            <a:r>
              <a:rPr sz="1100" b="1" spc="-10" dirty="0">
                <a:latin typeface="Times New Roman"/>
                <a:cs typeface="Times New Roman"/>
              </a:rPr>
              <a:t>G</a:t>
            </a:r>
            <a:r>
              <a:rPr sz="1100" b="1" spc="-20" dirty="0">
                <a:latin typeface="Times New Roman"/>
                <a:cs typeface="Times New Roman"/>
              </a:rPr>
              <a:t>U</a:t>
            </a:r>
            <a:r>
              <a:rPr sz="1100" b="1" spc="-10" dirty="0">
                <a:latin typeface="Times New Roman"/>
                <a:cs typeface="Times New Roman"/>
              </a:rPr>
              <a:t>I</a:t>
            </a:r>
            <a:r>
              <a:rPr sz="1100" b="1" spc="-20" dirty="0">
                <a:latin typeface="Times New Roman"/>
                <a:cs typeface="Times New Roman"/>
              </a:rPr>
              <a:t>D</a:t>
            </a:r>
            <a:r>
              <a:rPr sz="1100" b="1" dirty="0">
                <a:latin typeface="Times New Roman"/>
                <a:cs typeface="Times New Roman"/>
              </a:rPr>
              <a:t>E</a:t>
            </a:r>
            <a:endParaRPr sz="1100">
              <a:latin typeface="Times New Roman"/>
              <a:cs typeface="Times New Roman"/>
            </a:endParaRPr>
          </a:p>
        </p:txBody>
      </p:sp>
      <p:sp>
        <p:nvSpPr>
          <p:cNvPr id="5" name="object 5"/>
          <p:cNvSpPr txBox="1"/>
          <p:nvPr/>
        </p:nvSpPr>
        <p:spPr>
          <a:xfrm>
            <a:off x="2809556" y="8287253"/>
            <a:ext cx="1770380" cy="182101"/>
          </a:xfrm>
          <a:prstGeom prst="rect">
            <a:avLst/>
          </a:prstGeom>
        </p:spPr>
        <p:txBody>
          <a:bodyPr vert="horz" wrap="square" lIns="0" tIns="12700" rIns="0" bIns="0" rtlCol="0" anchor="ctr">
            <a:spAutoFit/>
          </a:bodyPr>
          <a:lstStyle/>
          <a:p>
            <a:pPr marL="12700">
              <a:lnSpc>
                <a:spcPct val="100000"/>
              </a:lnSpc>
              <a:spcBef>
                <a:spcPts val="100"/>
              </a:spcBef>
            </a:pPr>
            <a:r>
              <a:rPr sz="1100" b="1" dirty="0">
                <a:latin typeface="Times New Roman"/>
                <a:cs typeface="Times New Roman"/>
              </a:rPr>
              <a:t>P</a:t>
            </a:r>
            <a:r>
              <a:rPr sz="1100" b="1" spc="-20" dirty="0">
                <a:latin typeface="Times New Roman"/>
                <a:cs typeface="Times New Roman"/>
              </a:rPr>
              <a:t>R</a:t>
            </a:r>
            <a:r>
              <a:rPr sz="1100" b="1" spc="-10" dirty="0">
                <a:latin typeface="Times New Roman"/>
                <a:cs typeface="Times New Roman"/>
              </a:rPr>
              <a:t>O</a:t>
            </a:r>
            <a:r>
              <a:rPr sz="1100" b="1" spc="-15" dirty="0">
                <a:latin typeface="Times New Roman"/>
                <a:cs typeface="Times New Roman"/>
              </a:rPr>
              <a:t>J</a:t>
            </a:r>
            <a:r>
              <a:rPr sz="1100" b="1" spc="-20" dirty="0">
                <a:latin typeface="Times New Roman"/>
                <a:cs typeface="Times New Roman"/>
              </a:rPr>
              <a:t>EC</a:t>
            </a:r>
            <a:r>
              <a:rPr sz="1100" b="1" dirty="0">
                <a:latin typeface="Times New Roman"/>
                <a:cs typeface="Times New Roman"/>
              </a:rPr>
              <a:t>T</a:t>
            </a:r>
            <a:r>
              <a:rPr sz="1100" b="1" spc="-20" dirty="0">
                <a:latin typeface="Times New Roman"/>
                <a:cs typeface="Times New Roman"/>
              </a:rPr>
              <a:t> C</a:t>
            </a:r>
            <a:r>
              <a:rPr sz="1100" b="1" spc="-10" dirty="0">
                <a:latin typeface="Times New Roman"/>
                <a:cs typeface="Times New Roman"/>
              </a:rPr>
              <a:t>OO</a:t>
            </a:r>
            <a:r>
              <a:rPr sz="1100" b="1" spc="-20" dirty="0">
                <a:latin typeface="Times New Roman"/>
                <a:cs typeface="Times New Roman"/>
              </a:rPr>
              <a:t>RD</a:t>
            </a:r>
            <a:r>
              <a:rPr sz="1100" b="1" spc="-10" dirty="0">
                <a:latin typeface="Times New Roman"/>
                <a:cs typeface="Times New Roman"/>
              </a:rPr>
              <a:t>I</a:t>
            </a:r>
            <a:r>
              <a:rPr sz="1100" b="1" spc="-20" dirty="0">
                <a:latin typeface="Times New Roman"/>
                <a:cs typeface="Times New Roman"/>
              </a:rPr>
              <a:t>NAT</a:t>
            </a:r>
            <a:r>
              <a:rPr sz="1100" b="1" spc="-10" dirty="0">
                <a:latin typeface="Times New Roman"/>
                <a:cs typeface="Times New Roman"/>
              </a:rPr>
              <a:t>O</a:t>
            </a:r>
            <a:r>
              <a:rPr sz="1100" b="1" dirty="0">
                <a:latin typeface="Times New Roman"/>
                <a:cs typeface="Times New Roman"/>
              </a:rPr>
              <a:t>R</a:t>
            </a:r>
            <a:endParaRPr sz="1100">
              <a:latin typeface="Times New Roman"/>
              <a:cs typeface="Times New Roman"/>
            </a:endParaRPr>
          </a:p>
        </p:txBody>
      </p:sp>
      <p:sp>
        <p:nvSpPr>
          <p:cNvPr id="6" name="object 6"/>
          <p:cNvSpPr txBox="1"/>
          <p:nvPr/>
        </p:nvSpPr>
        <p:spPr>
          <a:xfrm>
            <a:off x="5956553" y="8108441"/>
            <a:ext cx="337820" cy="193675"/>
          </a:xfrm>
          <a:prstGeom prst="rect">
            <a:avLst/>
          </a:prstGeom>
        </p:spPr>
        <p:txBody>
          <a:bodyPr vert="horz" wrap="square" lIns="0" tIns="12700" rIns="0" bIns="0" rtlCol="0">
            <a:spAutoFit/>
          </a:bodyPr>
          <a:lstStyle/>
          <a:p>
            <a:pPr marL="12700">
              <a:lnSpc>
                <a:spcPct val="100000"/>
              </a:lnSpc>
              <a:spcBef>
                <a:spcPts val="100"/>
              </a:spcBef>
            </a:pPr>
            <a:r>
              <a:rPr sz="1100" b="1" spc="-20" dirty="0">
                <a:latin typeface="Times New Roman"/>
                <a:cs typeface="Times New Roman"/>
              </a:rPr>
              <a:t>HOD</a:t>
            </a:r>
            <a:endParaRPr sz="1100">
              <a:latin typeface="Times New Roman"/>
              <a:cs typeface="Times New Roman"/>
            </a:endParaRPr>
          </a:p>
        </p:txBody>
      </p:sp>
      <p:sp>
        <p:nvSpPr>
          <p:cNvPr id="7" name="object 7"/>
          <p:cNvSpPr txBox="1"/>
          <p:nvPr/>
        </p:nvSpPr>
        <p:spPr>
          <a:xfrm>
            <a:off x="5010150" y="8875013"/>
            <a:ext cx="1264920" cy="519430"/>
          </a:xfrm>
          <a:prstGeom prst="rect">
            <a:avLst/>
          </a:prstGeom>
        </p:spPr>
        <p:txBody>
          <a:bodyPr vert="horz" wrap="square" lIns="0" tIns="12700" rIns="0" bIns="0" rtlCol="0">
            <a:spAutoFit/>
          </a:bodyPr>
          <a:lstStyle/>
          <a:p>
            <a:pPr marL="12700">
              <a:lnSpc>
                <a:spcPct val="100000"/>
              </a:lnSpc>
              <a:spcBef>
                <a:spcPts val="100"/>
              </a:spcBef>
            </a:pPr>
            <a:r>
              <a:rPr sz="1200" b="1" dirty="0">
                <a:latin typeface="Times New Roman"/>
                <a:cs typeface="Times New Roman"/>
              </a:rPr>
              <a:t>Ext</a:t>
            </a:r>
            <a:r>
              <a:rPr sz="1200" b="1" spc="-10" dirty="0">
                <a:latin typeface="Times New Roman"/>
                <a:cs typeface="Times New Roman"/>
              </a:rPr>
              <a:t>e</a:t>
            </a:r>
            <a:r>
              <a:rPr sz="1200" b="1" spc="-5" dirty="0">
                <a:latin typeface="Times New Roman"/>
                <a:cs typeface="Times New Roman"/>
              </a:rPr>
              <a:t>rn</a:t>
            </a:r>
            <a:r>
              <a:rPr sz="1200" b="1" dirty="0">
                <a:latin typeface="Times New Roman"/>
                <a:cs typeface="Times New Roman"/>
              </a:rPr>
              <a:t>al</a:t>
            </a:r>
            <a:r>
              <a:rPr sz="1200" b="1" spc="-70" dirty="0">
                <a:latin typeface="Times New Roman"/>
                <a:cs typeface="Times New Roman"/>
              </a:rPr>
              <a:t> </a:t>
            </a:r>
            <a:r>
              <a:rPr sz="1200" b="1" dirty="0">
                <a:latin typeface="Times New Roman"/>
                <a:cs typeface="Times New Roman"/>
              </a:rPr>
              <a:t>Exa</a:t>
            </a:r>
            <a:r>
              <a:rPr sz="1200" b="1" spc="5" dirty="0">
                <a:latin typeface="Times New Roman"/>
                <a:cs typeface="Times New Roman"/>
              </a:rPr>
              <a:t>m</a:t>
            </a:r>
            <a:r>
              <a:rPr sz="1200" b="1" spc="-10" dirty="0">
                <a:latin typeface="Times New Roman"/>
                <a:cs typeface="Times New Roman"/>
              </a:rPr>
              <a:t>i</a:t>
            </a:r>
            <a:r>
              <a:rPr sz="1200" b="1" spc="-5" dirty="0">
                <a:latin typeface="Times New Roman"/>
                <a:cs typeface="Times New Roman"/>
              </a:rPr>
              <a:t>ne</a:t>
            </a:r>
            <a:r>
              <a:rPr sz="1200" b="1" dirty="0">
                <a:latin typeface="Times New Roman"/>
                <a:cs typeface="Times New Roman"/>
              </a:rPr>
              <a:t>r</a:t>
            </a:r>
            <a:endParaRPr sz="1200">
              <a:latin typeface="Times New Roman"/>
              <a:cs typeface="Times New Roman"/>
            </a:endParaRPr>
          </a:p>
          <a:p>
            <a:pPr marL="18415">
              <a:lnSpc>
                <a:spcPct val="100000"/>
              </a:lnSpc>
              <a:spcBef>
                <a:spcPts val="1005"/>
              </a:spcBef>
            </a:pPr>
            <a:r>
              <a:rPr sz="1200" b="1" spc="-15" dirty="0">
                <a:latin typeface="Times New Roman"/>
                <a:cs typeface="Times New Roman"/>
              </a:rPr>
              <a:t>Date:</a:t>
            </a:r>
            <a:endParaRPr sz="1200">
              <a:latin typeface="Times New Roman"/>
              <a:cs typeface="Times New Roman"/>
            </a:endParaRPr>
          </a:p>
        </p:txBody>
      </p:sp>
      <p:pic>
        <p:nvPicPr>
          <p:cNvPr id="8" name="object 8"/>
          <p:cNvPicPr/>
          <p:nvPr/>
        </p:nvPicPr>
        <p:blipFill>
          <a:blip r:embed="rId2" cstate="print"/>
          <a:stretch>
            <a:fillRect/>
          </a:stretch>
        </p:blipFill>
        <p:spPr>
          <a:xfrm>
            <a:off x="3167379" y="1664842"/>
            <a:ext cx="1054734" cy="1152525"/>
          </a:xfrm>
          <a:prstGeom prst="rect">
            <a:avLst/>
          </a:prstGeom>
        </p:spPr>
      </p:pic>
      <p:sp>
        <p:nvSpPr>
          <p:cNvPr id="17" name="object 5">
            <a:extLst>
              <a:ext uri="{FF2B5EF4-FFF2-40B4-BE49-F238E27FC236}">
                <a16:creationId xmlns:a16="http://schemas.microsoft.com/office/drawing/2014/main" id="{F9271058-D2CD-DFE2-96B2-2336839256B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596899"/>
            <a:ext cx="5977255" cy="8501815"/>
          </a:xfrm>
          <a:prstGeom prst="rect">
            <a:avLst/>
          </a:prstGeom>
        </p:spPr>
        <p:txBody>
          <a:bodyPr vert="horz" wrap="square" lIns="0" tIns="12065" rIns="0" bIns="0" rtlCol="0" anchor="t">
            <a:spAutoFit/>
          </a:bodyPr>
          <a:lstStyle/>
          <a:p>
            <a:pPr marL="12700" algn="just">
              <a:lnSpc>
                <a:spcPct val="150000"/>
              </a:lnSpc>
              <a:spcBef>
                <a:spcPts val="95"/>
              </a:spcBef>
            </a:pPr>
            <a:endParaRPr lang="en-US" sz="1000">
              <a:latin typeface="Times New Roman"/>
              <a:cs typeface="Times New Roman"/>
            </a:endParaRPr>
          </a:p>
          <a:p>
            <a:pPr marL="12700" algn="just">
              <a:lnSpc>
                <a:spcPct val="150000"/>
              </a:lnSpc>
              <a:spcBef>
                <a:spcPts val="95"/>
              </a:spcBef>
            </a:pPr>
            <a:endParaRPr lang="en-US" altLang="en-US" sz="1400" b="0" i="0" u="none" strike="noStrike" cap="none" normalizeH="0" baseline="0" dirty="0">
              <a:ln>
                <a:noFill/>
              </a:ln>
              <a:effectLst/>
              <a:latin typeface="Times New Roman"/>
              <a:cs typeface="Times New Roman"/>
            </a:endParaRPr>
          </a:p>
          <a:p>
            <a:pPr marL="12700" marR="5080" algn="just">
              <a:lnSpc>
                <a:spcPct val="150000"/>
              </a:lnSpc>
              <a:spcBef>
                <a:spcPts val="580"/>
              </a:spcBef>
            </a:pPr>
            <a:r>
              <a:rPr lang="en-US" sz="1400" b="1" u="sng" err="1">
                <a:solidFill>
                  <a:srgbClr val="000000"/>
                </a:solidFill>
                <a:effectLst/>
                <a:highlight>
                  <a:srgbClr val="FFFFFF"/>
                </a:highlight>
                <a:latin typeface="Times New Roman"/>
                <a:ea typeface="Times New Roman" panose="02020603050405020304" pitchFamily="18" charset="0"/>
                <a:cs typeface="Times New Roman"/>
              </a:rPr>
              <a:t>Pyautogui</a:t>
            </a:r>
            <a:r>
              <a:rPr lang="en-US" sz="1400" b="1" u="sng" dirty="0">
                <a:solidFill>
                  <a:srgbClr val="000000"/>
                </a:solidFill>
                <a:highlight>
                  <a:srgbClr val="FFFFFF"/>
                </a:highlight>
                <a:latin typeface="Times New Roman"/>
                <a:ea typeface="Times New Roman" panose="02020603050405020304" pitchFamily="18" charset="0"/>
                <a:cs typeface="Times New Roman"/>
              </a:rPr>
              <a:t> :</a:t>
            </a:r>
          </a:p>
          <a:p>
            <a:pPr marL="12700" marR="5080" algn="just">
              <a:lnSpc>
                <a:spcPct val="150000"/>
              </a:lnSpc>
              <a:spcBef>
                <a:spcPts val="580"/>
              </a:spcBef>
            </a:pPr>
            <a:r>
              <a:rPr lang="en-US" sz="1400" dirty="0">
                <a:solidFill>
                  <a:srgbClr val="000000"/>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Library for simulating keypresses and mouse movements.</a:t>
            </a:r>
            <a:endParaRPr lang="en-US"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is a Python library that enables automation of GUI (Graphical User Interface) interactions. It allows users to control the mouse and keyboard to automate repetitive tasks, simulate user input, and interact with windows and controls programmatically.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is platform-independent and works on Windows, macOS, and Linux operating systems.</a:t>
            </a:r>
          </a:p>
          <a:p>
            <a:pPr marL="12700" marR="5080" algn="just">
              <a:lnSpc>
                <a:spcPct val="150000"/>
              </a:lnSpc>
              <a:spcBef>
                <a:spcPts val="580"/>
              </a:spcBef>
            </a:pP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With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developers can automate various tasks such as clicking on buttons, entering text into input fields, moving the mouse cursor, and performing keyboard actions like typing, pressing keys, and hotkeys. This automation can be useful for tasks like GUI testing, GUI-based application automation, creating bots for games or web scraping, and automating workflows in desktop applications.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provides a simple and intuitive API for controlling GUI interactions. It includes functions for mouse movements, clicks, and scrolling, as well as keyboard actions like typing, pressing keys, and sending hotkeys. Additionally,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offers features for taking screenshots, locating images on the screen, and controlling the mouse and keyboard with pixel accuracy.</a:t>
            </a:r>
            <a:endParaRPr lang="en-US"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Overall,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is a valuable tool for automating GUI interactions in Python scripts, making it easier to perform repetitive tasks and streamline workflows in desktop applications across different operating systems.</a:t>
            </a:r>
          </a:p>
          <a:p>
            <a:pPr algn="just" eaLnBrk="0" fontAlgn="base" hangingPunct="0">
              <a:lnSpc>
                <a:spcPct val="150000"/>
              </a:lnSpc>
              <a:spcBef>
                <a:spcPct val="0"/>
              </a:spcBef>
              <a:spcAft>
                <a:spcPct val="0"/>
              </a:spcAft>
            </a:pPr>
            <a:endParaRPr kumimoji="0" lang="en-US" altLang="en-US" sz="12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endParaRPr lang="en-US" sz="1200">
              <a:highlight>
                <a:srgbClr val="FFFFFF"/>
              </a:highlight>
              <a:latin typeface="Calibri" panose="020F0502020204030204" pitchFamily="34" charset="0"/>
              <a:ea typeface="Calibri" panose="020F0502020204030204" pitchFamily="34" charset="0"/>
              <a:cs typeface="Times New Roman" panose="02020603050405020304" pitchFamily="18" charset="0"/>
            </a:endParaRPr>
          </a:p>
          <a:p>
            <a:pPr marL="12700" marR="5080" algn="just">
              <a:lnSpc>
                <a:spcPct val="150000"/>
              </a:lnSpc>
              <a:spcBef>
                <a:spcPts val="580"/>
              </a:spcBef>
            </a:pPr>
            <a:endParaRPr lang="en-US" sz="1200">
              <a:highlight>
                <a:srgbClr val="FFFFFF"/>
              </a:highlight>
              <a:latin typeface="Calibri" panose="020F0502020204030204" pitchFamily="34" charset="0"/>
              <a:ea typeface="Calibri" panose="020F0502020204030204" pitchFamily="34" charset="0"/>
              <a:cs typeface="Times New Roman" panose="02020603050405020304" pitchFamily="18" charset="0"/>
            </a:endParaRPr>
          </a:p>
          <a:p>
            <a:pPr marL="12700" marR="5080" algn="just">
              <a:lnSpc>
                <a:spcPct val="150000"/>
              </a:lnSpc>
              <a:spcBef>
                <a:spcPts val="580"/>
              </a:spcBef>
            </a:pPr>
            <a:endParaRPr sz="1200">
              <a:latin typeface="Times New Roman"/>
              <a:cs typeface="Times New Roman"/>
            </a:endParaRPr>
          </a:p>
        </p:txBody>
      </p:sp>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Date Placeholder 10">
            <a:extLst>
              <a:ext uri="{FF2B5EF4-FFF2-40B4-BE49-F238E27FC236}">
                <a16:creationId xmlns:a16="http://schemas.microsoft.com/office/drawing/2014/main" id="{DF0D65A7-69F4-F6F2-FE7B-C8BB80785A72}"/>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8F57BCBA-CE0E-5CFC-669C-10C52AE5B8E2}"/>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9738AB1E-1BBB-5201-8E43-CE5B9F68DAA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C019FD55-662C-677D-7E66-6A8EED4C590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C537EF0D-2FE9-E829-CCF7-31DF3A619D08}"/>
              </a:ext>
            </a:extLst>
          </p:cNvPr>
          <p:cNvSpPr txBox="1"/>
          <p:nvPr/>
        </p:nvSpPr>
        <p:spPr>
          <a:xfrm>
            <a:off x="6752335" y="396875"/>
            <a:ext cx="153848"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13</a:t>
            </a:r>
            <a:endParaRPr sz="1100">
              <a:latin typeface="Times New Roman"/>
              <a:cs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4">
            <a:extLst>
              <a:ext uri="{FF2B5EF4-FFF2-40B4-BE49-F238E27FC236}">
                <a16:creationId xmlns:a16="http://schemas.microsoft.com/office/drawing/2014/main" id="{A964C4DB-714D-AFD3-E5D6-53E72BB532AA}"/>
              </a:ext>
            </a:extLst>
          </p:cNvPr>
          <p:cNvSpPr>
            <a:spLocks noChangeArrowheads="1"/>
          </p:cNvSpPr>
          <p:nvPr/>
        </p:nvSpPr>
        <p:spPr bwMode="auto">
          <a:xfrm>
            <a:off x="0" y="0"/>
            <a:ext cx="2286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0" y="0"/>
            <a:ext cx="25304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object 3">
            <a:extLst>
              <a:ext uri="{FF2B5EF4-FFF2-40B4-BE49-F238E27FC236}">
                <a16:creationId xmlns:a16="http://schemas.microsoft.com/office/drawing/2014/main" id="{5203AFEC-516B-E34A-70A5-3B0C9C3DA457}"/>
              </a:ext>
            </a:extLst>
          </p:cNvPr>
          <p:cNvSpPr/>
          <p:nvPr/>
        </p:nvSpPr>
        <p:spPr>
          <a:xfrm>
            <a:off x="1328420" y="6366763"/>
            <a:ext cx="873760" cy="187960"/>
          </a:xfrm>
          <a:custGeom>
            <a:avLst/>
            <a:gdLst/>
            <a:ahLst/>
            <a:cxnLst/>
            <a:rect l="l" t="t" r="r" b="b"/>
            <a:pathLst>
              <a:path w="873760" h="187959">
                <a:moveTo>
                  <a:pt x="873442" y="0"/>
                </a:moveTo>
                <a:lnTo>
                  <a:pt x="0" y="0"/>
                </a:lnTo>
                <a:lnTo>
                  <a:pt x="0" y="187642"/>
                </a:lnTo>
                <a:lnTo>
                  <a:pt x="873442" y="187642"/>
                </a:lnTo>
                <a:lnTo>
                  <a:pt x="873442" y="0"/>
                </a:lnTo>
                <a:close/>
              </a:path>
            </a:pathLst>
          </a:custGeom>
          <a:solidFill>
            <a:srgbClr val="F6F8F9"/>
          </a:solidFill>
        </p:spPr>
        <p:txBody>
          <a:bodyPr wrap="square" lIns="0" tIns="0" rIns="0" bIns="0" rtlCol="0"/>
          <a:lstStyle/>
          <a:p>
            <a:endParaRPr/>
          </a:p>
        </p:txBody>
      </p:sp>
      <p:sp>
        <p:nvSpPr>
          <p:cNvPr id="8" name="object 4">
            <a:extLst>
              <a:ext uri="{FF2B5EF4-FFF2-40B4-BE49-F238E27FC236}">
                <a16:creationId xmlns:a16="http://schemas.microsoft.com/office/drawing/2014/main" id="{A7C38F5E-2145-E96F-3AE0-06A9500D5D83}"/>
              </a:ext>
            </a:extLst>
          </p:cNvPr>
          <p:cNvSpPr/>
          <p:nvPr/>
        </p:nvSpPr>
        <p:spPr>
          <a:xfrm>
            <a:off x="4441190" y="6366776"/>
            <a:ext cx="2280920" cy="375285"/>
          </a:xfrm>
          <a:custGeom>
            <a:avLst/>
            <a:gdLst/>
            <a:ahLst/>
            <a:cxnLst/>
            <a:rect l="l" t="t" r="r" b="b"/>
            <a:pathLst>
              <a:path w="2280920" h="375284">
                <a:moveTo>
                  <a:pt x="2280666" y="0"/>
                </a:moveTo>
                <a:lnTo>
                  <a:pt x="0" y="0"/>
                </a:lnTo>
                <a:lnTo>
                  <a:pt x="0" y="187629"/>
                </a:lnTo>
                <a:lnTo>
                  <a:pt x="971931" y="187629"/>
                </a:lnTo>
                <a:lnTo>
                  <a:pt x="971931" y="374954"/>
                </a:lnTo>
                <a:lnTo>
                  <a:pt x="1308798" y="374954"/>
                </a:lnTo>
                <a:lnTo>
                  <a:pt x="1308798" y="187629"/>
                </a:lnTo>
                <a:lnTo>
                  <a:pt x="2280666" y="187629"/>
                </a:lnTo>
                <a:lnTo>
                  <a:pt x="2280666" y="0"/>
                </a:lnTo>
                <a:close/>
              </a:path>
            </a:pathLst>
          </a:custGeom>
          <a:solidFill>
            <a:srgbClr val="F6F8F9"/>
          </a:solidFill>
        </p:spPr>
        <p:txBody>
          <a:bodyPr wrap="square" lIns="0" tIns="0" rIns="0" bIns="0" rtlCol="0"/>
          <a:lstStyle/>
          <a:p>
            <a:endParaRPr/>
          </a:p>
        </p:txBody>
      </p:sp>
      <p:graphicFrame>
        <p:nvGraphicFramePr>
          <p:cNvPr id="10" name="object 5">
            <a:extLst>
              <a:ext uri="{FF2B5EF4-FFF2-40B4-BE49-F238E27FC236}">
                <a16:creationId xmlns:a16="http://schemas.microsoft.com/office/drawing/2014/main" id="{09274D7F-66EC-FD11-4AC9-498EF5CBD97E}"/>
              </a:ext>
            </a:extLst>
          </p:cNvPr>
          <p:cNvGraphicFramePr>
            <a:graphicFrameLocks noGrp="1"/>
          </p:cNvGraphicFramePr>
          <p:nvPr>
            <p:extLst>
              <p:ext uri="{D42A27DB-BD31-4B8C-83A1-F6EECF244321}">
                <p14:modId xmlns:p14="http://schemas.microsoft.com/office/powerpoint/2010/main" val="1175017202"/>
              </p:ext>
            </p:extLst>
          </p:nvPr>
        </p:nvGraphicFramePr>
        <p:xfrm>
          <a:off x="918528" y="2644140"/>
          <a:ext cx="5609272" cy="6744335"/>
        </p:xfrm>
        <a:graphic>
          <a:graphicData uri="http://schemas.openxmlformats.org/drawingml/2006/table">
            <a:tbl>
              <a:tblPr firstRow="1" bandRow="1">
                <a:tableStyleId>{2D5ABB26-0587-4C30-8999-92F81FD0307C}</a:tableStyleId>
              </a:tblPr>
              <a:tblGrid>
                <a:gridCol w="1697935">
                  <a:extLst>
                    <a:ext uri="{9D8B030D-6E8A-4147-A177-3AD203B41FA5}">
                      <a16:colId xmlns:a16="http://schemas.microsoft.com/office/drawing/2014/main" val="20000"/>
                    </a:ext>
                  </a:extLst>
                </a:gridCol>
                <a:gridCol w="1422943">
                  <a:extLst>
                    <a:ext uri="{9D8B030D-6E8A-4147-A177-3AD203B41FA5}">
                      <a16:colId xmlns:a16="http://schemas.microsoft.com/office/drawing/2014/main" val="20001"/>
                    </a:ext>
                  </a:extLst>
                </a:gridCol>
                <a:gridCol w="2488394">
                  <a:extLst>
                    <a:ext uri="{9D8B030D-6E8A-4147-A177-3AD203B41FA5}">
                      <a16:colId xmlns:a16="http://schemas.microsoft.com/office/drawing/2014/main" val="20002"/>
                    </a:ext>
                  </a:extLst>
                </a:gridCol>
              </a:tblGrid>
              <a:tr h="644525">
                <a:tc>
                  <a:txBody>
                    <a:bodyPr/>
                    <a:lstStyle/>
                    <a:p>
                      <a:pPr>
                        <a:lnSpc>
                          <a:spcPct val="100000"/>
                        </a:lnSpc>
                        <a:spcBef>
                          <a:spcPts val="520"/>
                        </a:spcBef>
                      </a:pPr>
                      <a:endParaRPr sz="1200">
                        <a:latin typeface="Times New Roman"/>
                        <a:cs typeface="Times New Roman"/>
                      </a:endParaRPr>
                    </a:p>
                    <a:p>
                      <a:pPr marL="193675">
                        <a:lnSpc>
                          <a:spcPct val="100000"/>
                        </a:lnSpc>
                      </a:pPr>
                      <a:r>
                        <a:rPr lang="en-US" sz="1200" b="1" spc="-10">
                          <a:solidFill>
                            <a:srgbClr val="1F2228"/>
                          </a:solidFill>
                          <a:latin typeface="Segoe UI"/>
                          <a:cs typeface="Segoe UI"/>
                        </a:rPr>
                        <a:t>       </a:t>
                      </a:r>
                      <a:r>
                        <a:rPr sz="1200" b="1" spc="-10">
                          <a:solidFill>
                            <a:srgbClr val="1F2228"/>
                          </a:solidFill>
                          <a:latin typeface="Segoe UI"/>
                          <a:cs typeface="Segoe UI"/>
                        </a:rPr>
                        <a:t>Command</a:t>
                      </a:r>
                      <a:endParaRPr sz="1200">
                        <a:latin typeface="Segoe UI"/>
                        <a:cs typeface="Segoe UI"/>
                      </a:endParaRPr>
                    </a:p>
                  </a:txBody>
                  <a:tcPr marL="0" marR="0" marT="6604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595"/>
                        </a:spcBef>
                      </a:pPr>
                      <a:endParaRPr sz="1200">
                        <a:latin typeface="Times New Roman"/>
                        <a:cs typeface="Times New Roman"/>
                      </a:endParaRPr>
                    </a:p>
                    <a:p>
                      <a:pPr marL="1905" algn="ctr">
                        <a:lnSpc>
                          <a:spcPct val="100000"/>
                        </a:lnSpc>
                      </a:pPr>
                      <a:r>
                        <a:rPr sz="1200" b="1" spc="-10">
                          <a:solidFill>
                            <a:srgbClr val="1F2228"/>
                          </a:solidFill>
                          <a:latin typeface="Segoe UI"/>
                          <a:cs typeface="Segoe UI"/>
                        </a:rPr>
                        <a:t>I</a:t>
                      </a:r>
                      <a:r>
                        <a:rPr lang="en-US" sz="1200" b="1" spc="-10">
                          <a:solidFill>
                            <a:srgbClr val="1F2228"/>
                          </a:solidFill>
                          <a:latin typeface="Segoe UI"/>
                          <a:cs typeface="Segoe UI"/>
                        </a:rPr>
                        <a:t>mage</a:t>
                      </a:r>
                      <a:endParaRPr sz="1200">
                        <a:latin typeface="Segoe UI"/>
                        <a:cs typeface="Segoe UI"/>
                      </a:endParaRPr>
                    </a:p>
                  </a:txBody>
                  <a:tcPr marL="0" marR="0" marT="7556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470"/>
                        </a:spcBef>
                      </a:pPr>
                      <a:endParaRPr sz="1200">
                        <a:latin typeface="Times New Roman"/>
                        <a:cs typeface="Times New Roman"/>
                      </a:endParaRPr>
                    </a:p>
                    <a:p>
                      <a:pPr algn="ctr">
                        <a:lnSpc>
                          <a:spcPct val="100000"/>
                        </a:lnSpc>
                      </a:pPr>
                      <a:r>
                        <a:rPr sz="1200" b="1" spc="-10" dirty="0">
                          <a:solidFill>
                            <a:srgbClr val="1F2228"/>
                          </a:solidFill>
                          <a:latin typeface="Segoe UI"/>
                          <a:cs typeface="Segoe UI"/>
                        </a:rPr>
                        <a:t>Function</a:t>
                      </a:r>
                      <a:endParaRPr sz="1200">
                        <a:latin typeface="Segoe UI"/>
                        <a:cs typeface="Segoe UI"/>
                      </a:endParaRPr>
                    </a:p>
                  </a:txBody>
                  <a:tcPr marL="0" marR="0" marT="5969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1226185">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390"/>
                        </a:spcBef>
                      </a:pPr>
                      <a:endParaRPr sz="1100">
                        <a:latin typeface="Times New Roman"/>
                        <a:cs typeface="Times New Roman"/>
                      </a:endParaRPr>
                    </a:p>
                    <a:p>
                      <a:pPr marL="603250">
                        <a:lnSpc>
                          <a:spcPct val="100000"/>
                        </a:lnSpc>
                      </a:pPr>
                      <a:r>
                        <a:rPr sz="1100" dirty="0">
                          <a:solidFill>
                            <a:srgbClr val="1F2228"/>
                          </a:solidFill>
                          <a:latin typeface="Segoe UI"/>
                          <a:cs typeface="Segoe UI"/>
                        </a:rPr>
                        <a:t>Free</a:t>
                      </a:r>
                      <a:r>
                        <a:rPr sz="1100" spc="-15" dirty="0">
                          <a:solidFill>
                            <a:srgbClr val="1F2228"/>
                          </a:solidFill>
                          <a:latin typeface="Segoe UI"/>
                          <a:cs typeface="Segoe UI"/>
                        </a:rPr>
                        <a:t> </a:t>
                      </a:r>
                      <a:r>
                        <a:rPr sz="1100" spc="-20" dirty="0">
                          <a:solidFill>
                            <a:srgbClr val="1F2228"/>
                          </a:solidFill>
                          <a:latin typeface="Segoe UI"/>
                          <a:cs typeface="Segoe UI"/>
                        </a:rPr>
                        <a:t>Hand</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455"/>
                        </a:spcBef>
                      </a:pPr>
                      <a:endParaRPr sz="1100">
                        <a:latin typeface="Times New Roman"/>
                        <a:cs typeface="Times New Roman"/>
                      </a:endParaRPr>
                    </a:p>
                    <a:p>
                      <a:pPr algn="ctr">
                        <a:lnSpc>
                          <a:spcPct val="100000"/>
                        </a:lnSpc>
                      </a:pPr>
                      <a:r>
                        <a:rPr sz="1100" dirty="0">
                          <a:solidFill>
                            <a:srgbClr val="1F2228"/>
                          </a:solidFill>
                          <a:latin typeface="Segoe UI"/>
                          <a:cs typeface="Segoe UI"/>
                        </a:rPr>
                        <a:t>Do</a:t>
                      </a:r>
                      <a:r>
                        <a:rPr sz="1100" spc="-15" dirty="0">
                          <a:solidFill>
                            <a:srgbClr val="1F2228"/>
                          </a:solidFill>
                          <a:latin typeface="Segoe UI"/>
                          <a:cs typeface="Segoe UI"/>
                        </a:rPr>
                        <a:t> </a:t>
                      </a:r>
                      <a:r>
                        <a:rPr sz="1100" spc="-10" dirty="0">
                          <a:solidFill>
                            <a:srgbClr val="1F2228"/>
                          </a:solidFill>
                          <a:latin typeface="Segoe UI"/>
                          <a:cs typeface="Segoe UI"/>
                        </a:rPr>
                        <a:t>Nothing</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1"/>
                  </a:ext>
                </a:extLst>
              </a:tr>
              <a:tr h="1174750">
                <a:tc>
                  <a:txBody>
                    <a:bodyPr/>
                    <a:lstStyle/>
                    <a:p>
                      <a:pPr>
                        <a:lnSpc>
                          <a:spcPct val="100000"/>
                        </a:lnSpc>
                      </a:pPr>
                      <a:endParaRPr sz="1100">
                        <a:latin typeface="Times New Roman"/>
                        <a:cs typeface="Times New Roman"/>
                      </a:endParaRPr>
                    </a:p>
                    <a:p>
                      <a:pPr>
                        <a:lnSpc>
                          <a:spcPct val="100000"/>
                        </a:lnSpc>
                        <a:spcBef>
                          <a:spcPts val="245"/>
                        </a:spcBef>
                      </a:pPr>
                      <a:endParaRPr sz="1100">
                        <a:latin typeface="Times New Roman"/>
                        <a:cs typeface="Times New Roman"/>
                      </a:endParaRPr>
                    </a:p>
                    <a:p>
                      <a:pPr marL="530225">
                        <a:lnSpc>
                          <a:spcPct val="100000"/>
                        </a:lnSpc>
                      </a:pPr>
                      <a:r>
                        <a:rPr sz="1100" dirty="0">
                          <a:solidFill>
                            <a:srgbClr val="1F2228"/>
                          </a:solidFill>
                          <a:latin typeface="Segoe UI"/>
                          <a:cs typeface="Segoe UI"/>
                        </a:rPr>
                        <a:t>Start</a:t>
                      </a:r>
                      <a:r>
                        <a:rPr sz="1100" spc="-35" dirty="0">
                          <a:solidFill>
                            <a:srgbClr val="1F2228"/>
                          </a:solidFill>
                          <a:latin typeface="Segoe UI"/>
                          <a:cs typeface="Segoe UI"/>
                        </a:rPr>
                        <a:t> </a:t>
                      </a:r>
                      <a:r>
                        <a:rPr sz="1100" dirty="0">
                          <a:solidFill>
                            <a:srgbClr val="1F2228"/>
                          </a:solidFill>
                          <a:latin typeface="Segoe UI"/>
                          <a:cs typeface="Segoe UI"/>
                        </a:rPr>
                        <a:t>or</a:t>
                      </a:r>
                      <a:r>
                        <a:rPr sz="1100" spc="-45" dirty="0">
                          <a:solidFill>
                            <a:srgbClr val="1F2228"/>
                          </a:solidFill>
                          <a:latin typeface="Segoe UI"/>
                          <a:cs typeface="Segoe UI"/>
                        </a:rPr>
                        <a:t> </a:t>
                      </a:r>
                      <a:r>
                        <a:rPr sz="1100" spc="-20" dirty="0">
                          <a:solidFill>
                            <a:srgbClr val="1F2228"/>
                          </a:solidFill>
                          <a:latin typeface="Segoe UI"/>
                          <a:cs typeface="Segoe UI"/>
                        </a:rPr>
                        <a:t>Stop</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200">
                        <a:latin typeface="Times New Roman"/>
                        <a:cs typeface="Times New Roman"/>
                      </a:endParaRPr>
                    </a:p>
                    <a:p>
                      <a:pPr>
                        <a:lnSpc>
                          <a:spcPct val="100000"/>
                        </a:lnSpc>
                      </a:pPr>
                      <a:endParaRPr sz="1200">
                        <a:latin typeface="Times New Roman"/>
                        <a:cs typeface="Times New Roman"/>
                      </a:endParaRPr>
                    </a:p>
                    <a:p>
                      <a:pPr>
                        <a:lnSpc>
                          <a:spcPct val="100000"/>
                        </a:lnSpc>
                        <a:spcBef>
                          <a:spcPts val="459"/>
                        </a:spcBef>
                      </a:pPr>
                      <a:endParaRPr sz="1200">
                        <a:latin typeface="Times New Roman"/>
                        <a:cs typeface="Times New Roman"/>
                      </a:endParaRPr>
                    </a:p>
                    <a:p>
                      <a:pPr marL="193675">
                        <a:lnSpc>
                          <a:spcPct val="100000"/>
                        </a:lnSpc>
                      </a:pPr>
                      <a:r>
                        <a:rPr sz="1200" dirty="0">
                          <a:solidFill>
                            <a:srgbClr val="1F2228"/>
                          </a:solidFill>
                          <a:latin typeface="Segoe UI"/>
                          <a:cs typeface="Segoe UI"/>
                        </a:rPr>
                        <a:t>Start</a:t>
                      </a:r>
                      <a:r>
                        <a:rPr sz="1200" spc="-35" dirty="0">
                          <a:solidFill>
                            <a:srgbClr val="1F2228"/>
                          </a:solidFill>
                          <a:latin typeface="Segoe UI"/>
                          <a:cs typeface="Segoe UI"/>
                        </a:rPr>
                        <a:t> </a:t>
                      </a:r>
                      <a:r>
                        <a:rPr sz="1200" dirty="0">
                          <a:solidFill>
                            <a:srgbClr val="1F2228"/>
                          </a:solidFill>
                          <a:latin typeface="Segoe UI"/>
                          <a:cs typeface="Segoe UI"/>
                        </a:rPr>
                        <a:t>or</a:t>
                      </a:r>
                      <a:r>
                        <a:rPr sz="1200" spc="-20" dirty="0">
                          <a:solidFill>
                            <a:srgbClr val="1F2228"/>
                          </a:solidFill>
                          <a:latin typeface="Segoe UI"/>
                          <a:cs typeface="Segoe UI"/>
                        </a:rPr>
                        <a:t> </a:t>
                      </a:r>
                      <a:r>
                        <a:rPr sz="1200" dirty="0">
                          <a:solidFill>
                            <a:srgbClr val="1F2228"/>
                          </a:solidFill>
                          <a:latin typeface="Segoe UI"/>
                          <a:cs typeface="Segoe UI"/>
                        </a:rPr>
                        <a:t>stop</a:t>
                      </a:r>
                      <a:r>
                        <a:rPr sz="1200" spc="-5" dirty="0">
                          <a:solidFill>
                            <a:srgbClr val="1F2228"/>
                          </a:solidFill>
                          <a:latin typeface="Segoe UI"/>
                          <a:cs typeface="Segoe UI"/>
                        </a:rPr>
                        <a:t> </a:t>
                      </a:r>
                      <a:r>
                        <a:rPr sz="1200" dirty="0">
                          <a:solidFill>
                            <a:srgbClr val="1F2228"/>
                          </a:solidFill>
                          <a:latin typeface="Segoe UI"/>
                          <a:cs typeface="Segoe UI"/>
                        </a:rPr>
                        <a:t>the</a:t>
                      </a:r>
                      <a:r>
                        <a:rPr sz="1200" spc="-25" dirty="0">
                          <a:solidFill>
                            <a:srgbClr val="1F2228"/>
                          </a:solidFill>
                          <a:latin typeface="Segoe UI"/>
                          <a:cs typeface="Segoe UI"/>
                        </a:rPr>
                        <a:t> </a:t>
                      </a:r>
                      <a:r>
                        <a:rPr sz="1200" dirty="0">
                          <a:solidFill>
                            <a:srgbClr val="1F2228"/>
                          </a:solidFill>
                          <a:latin typeface="Segoe UI"/>
                          <a:cs typeface="Segoe UI"/>
                        </a:rPr>
                        <a:t>YouTube</a:t>
                      </a:r>
                      <a:r>
                        <a:rPr sz="1200" spc="-30" dirty="0">
                          <a:solidFill>
                            <a:srgbClr val="1F2228"/>
                          </a:solidFill>
                          <a:latin typeface="Segoe UI"/>
                          <a:cs typeface="Segoe UI"/>
                        </a:rPr>
                        <a:t> </a:t>
                      </a:r>
                      <a:r>
                        <a:rPr sz="1200" spc="-20" dirty="0">
                          <a:solidFill>
                            <a:srgbClr val="1F2228"/>
                          </a:solidFill>
                          <a:latin typeface="Segoe UI"/>
                          <a:cs typeface="Segoe UI"/>
                        </a:rPr>
                        <a:t>video</a:t>
                      </a:r>
                      <a:endParaRPr sz="12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2"/>
                  </a:ext>
                </a:extLst>
              </a:tr>
              <a:tr h="1149350">
                <a:tc>
                  <a:txBody>
                    <a:bodyPr/>
                    <a:lstStyle/>
                    <a:p>
                      <a:pPr>
                        <a:lnSpc>
                          <a:spcPct val="100000"/>
                        </a:lnSpc>
                      </a:pPr>
                      <a:endParaRPr sz="1100">
                        <a:latin typeface="Times New Roman"/>
                        <a:cs typeface="Times New Roman"/>
                      </a:endParaRPr>
                    </a:p>
                    <a:p>
                      <a:pPr>
                        <a:lnSpc>
                          <a:spcPct val="100000"/>
                        </a:lnSpc>
                        <a:spcBef>
                          <a:spcPts val="270"/>
                        </a:spcBef>
                      </a:pPr>
                      <a:endParaRPr sz="1100">
                        <a:latin typeface="Times New Roman"/>
                        <a:cs typeface="Times New Roman"/>
                      </a:endParaRPr>
                    </a:p>
                    <a:p>
                      <a:pPr marL="574675">
                        <a:lnSpc>
                          <a:spcPct val="100000"/>
                        </a:lnSpc>
                      </a:pPr>
                      <a:r>
                        <a:rPr sz="1100" dirty="0">
                          <a:solidFill>
                            <a:srgbClr val="1F2228"/>
                          </a:solidFill>
                          <a:latin typeface="Segoe UI"/>
                          <a:cs typeface="Segoe UI"/>
                        </a:rPr>
                        <a:t>Volume</a:t>
                      </a:r>
                      <a:r>
                        <a:rPr sz="1100" spc="-40" dirty="0">
                          <a:solidFill>
                            <a:srgbClr val="1F2228"/>
                          </a:solidFill>
                          <a:latin typeface="Segoe UI"/>
                          <a:cs typeface="Segoe UI"/>
                        </a:rPr>
                        <a:t> </a:t>
                      </a:r>
                      <a:r>
                        <a:rPr sz="1100" spc="-25" dirty="0">
                          <a:solidFill>
                            <a:srgbClr val="1F2228"/>
                          </a:solidFill>
                          <a:latin typeface="Segoe UI"/>
                          <a:cs typeface="Segoe UI"/>
                        </a:rPr>
                        <a:t>Up</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dirty="0">
                        <a:latin typeface="Times New Roman"/>
                        <a:cs typeface="Times New Roman"/>
                      </a:endParaRPr>
                    </a:p>
                    <a:p>
                      <a:pPr>
                        <a:lnSpc>
                          <a:spcPct val="100000"/>
                        </a:lnSpc>
                        <a:spcBef>
                          <a:spcPts val="90"/>
                        </a:spcBef>
                      </a:pPr>
                      <a:endParaRPr sz="1100" dirty="0">
                        <a:latin typeface="Times New Roman"/>
                        <a:cs typeface="Times New Roman"/>
                      </a:endParaRPr>
                    </a:p>
                    <a:p>
                      <a:pPr marL="1181100" marR="233045" indent="-946785">
                        <a:lnSpc>
                          <a:spcPct val="111700"/>
                        </a:lnSpc>
                      </a:pPr>
                      <a:r>
                        <a:rPr sz="1100" dirty="0">
                          <a:solidFill>
                            <a:srgbClr val="1F2228"/>
                          </a:solidFill>
                          <a:latin typeface="Segoe UI"/>
                          <a:cs typeface="Segoe UI"/>
                        </a:rPr>
                        <a:t>Increase</a:t>
                      </a:r>
                      <a:r>
                        <a:rPr sz="1100" spc="-25" dirty="0">
                          <a:solidFill>
                            <a:srgbClr val="1F2228"/>
                          </a:solidFill>
                          <a:latin typeface="Segoe UI"/>
                          <a:cs typeface="Segoe UI"/>
                        </a:rPr>
                        <a:t> </a:t>
                      </a:r>
                      <a:r>
                        <a:rPr sz="1100" dirty="0">
                          <a:solidFill>
                            <a:srgbClr val="1F2228"/>
                          </a:solidFill>
                          <a:latin typeface="Segoe UI"/>
                          <a:cs typeface="Segoe UI"/>
                        </a:rPr>
                        <a:t>the</a:t>
                      </a:r>
                      <a:r>
                        <a:rPr sz="1100" spc="-25" dirty="0">
                          <a:solidFill>
                            <a:srgbClr val="1F2228"/>
                          </a:solidFill>
                          <a:latin typeface="Segoe UI"/>
                          <a:cs typeface="Segoe UI"/>
                        </a:rPr>
                        <a:t> </a:t>
                      </a:r>
                      <a:r>
                        <a:rPr sz="1100" dirty="0">
                          <a:solidFill>
                            <a:srgbClr val="1F2228"/>
                          </a:solidFill>
                          <a:latin typeface="Segoe UI"/>
                          <a:cs typeface="Segoe UI"/>
                        </a:rPr>
                        <a:t>volume</a:t>
                      </a:r>
                      <a:r>
                        <a:rPr sz="1100" spc="-25" dirty="0">
                          <a:solidFill>
                            <a:srgbClr val="1F2228"/>
                          </a:solidFill>
                          <a:latin typeface="Segoe UI"/>
                          <a:cs typeface="Segoe UI"/>
                        </a:rPr>
                        <a:t> </a:t>
                      </a:r>
                      <a:r>
                        <a:rPr sz="1100" dirty="0">
                          <a:solidFill>
                            <a:srgbClr val="1F2228"/>
                          </a:solidFill>
                          <a:latin typeface="Segoe UI"/>
                          <a:cs typeface="Segoe UI"/>
                        </a:rPr>
                        <a:t>of</a:t>
                      </a:r>
                      <a:r>
                        <a:rPr sz="1100" spc="-20" dirty="0">
                          <a:solidFill>
                            <a:srgbClr val="1F2228"/>
                          </a:solidFill>
                          <a:latin typeface="Segoe UI"/>
                          <a:cs typeface="Segoe UI"/>
                        </a:rPr>
                        <a:t> </a:t>
                      </a:r>
                      <a:r>
                        <a:rPr sz="1100" dirty="0">
                          <a:solidFill>
                            <a:srgbClr val="1F2228"/>
                          </a:solidFill>
                          <a:latin typeface="Segoe UI"/>
                          <a:cs typeface="Segoe UI"/>
                        </a:rPr>
                        <a:t>the</a:t>
                      </a:r>
                      <a:r>
                        <a:rPr sz="1100" spc="-25" dirty="0">
                          <a:solidFill>
                            <a:srgbClr val="1F2228"/>
                          </a:solidFill>
                          <a:latin typeface="Segoe UI"/>
                          <a:cs typeface="Segoe UI"/>
                        </a:rPr>
                        <a:t> </a:t>
                      </a:r>
                      <a:r>
                        <a:rPr sz="1100" spc="-10" dirty="0">
                          <a:solidFill>
                            <a:srgbClr val="1F2228"/>
                          </a:solidFill>
                          <a:latin typeface="Segoe UI"/>
                          <a:cs typeface="Segoe UI"/>
                        </a:rPr>
                        <a:t>YouTube </a:t>
                      </a:r>
                      <a:r>
                        <a:rPr sz="1100" spc="-20" dirty="0">
                          <a:solidFill>
                            <a:srgbClr val="1F2228"/>
                          </a:solidFill>
                          <a:latin typeface="Segoe UI"/>
                          <a:cs typeface="Segoe UI"/>
                        </a:rPr>
                        <a:t>video</a:t>
                      </a:r>
                      <a:endParaRPr sz="1100" dirty="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3"/>
                  </a:ext>
                </a:extLst>
              </a:tr>
              <a:tr h="1320800">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330"/>
                        </a:spcBef>
                      </a:pPr>
                      <a:endParaRPr sz="1100">
                        <a:latin typeface="Times New Roman"/>
                        <a:cs typeface="Times New Roman"/>
                      </a:endParaRPr>
                    </a:p>
                    <a:p>
                      <a:pPr marL="482600">
                        <a:lnSpc>
                          <a:spcPct val="100000"/>
                        </a:lnSpc>
                      </a:pPr>
                      <a:r>
                        <a:rPr sz="1100" dirty="0">
                          <a:solidFill>
                            <a:srgbClr val="1F2228"/>
                          </a:solidFill>
                          <a:latin typeface="Segoe UI"/>
                          <a:cs typeface="Segoe UI"/>
                        </a:rPr>
                        <a:t>Volume</a:t>
                      </a:r>
                      <a:r>
                        <a:rPr sz="1100" spc="-40" dirty="0">
                          <a:solidFill>
                            <a:srgbClr val="1F2228"/>
                          </a:solidFill>
                          <a:latin typeface="Segoe UI"/>
                          <a:cs typeface="Segoe UI"/>
                        </a:rPr>
                        <a:t> </a:t>
                      </a:r>
                      <a:r>
                        <a:rPr sz="1100" spc="-20" dirty="0">
                          <a:solidFill>
                            <a:srgbClr val="1F2228"/>
                          </a:solidFill>
                          <a:latin typeface="Segoe UI"/>
                          <a:cs typeface="Segoe UI"/>
                        </a:rPr>
                        <a:t>Down</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175"/>
                        </a:spcBef>
                      </a:pPr>
                      <a:endParaRPr sz="1100">
                        <a:latin typeface="Times New Roman"/>
                        <a:cs typeface="Times New Roman"/>
                      </a:endParaRPr>
                    </a:p>
                    <a:p>
                      <a:pPr marL="1181100" marR="204470" indent="-972185">
                        <a:lnSpc>
                          <a:spcPct val="111700"/>
                        </a:lnSpc>
                      </a:pPr>
                      <a:r>
                        <a:rPr sz="1100" dirty="0">
                          <a:solidFill>
                            <a:srgbClr val="1F2228"/>
                          </a:solidFill>
                          <a:latin typeface="Segoe UI"/>
                          <a:cs typeface="Segoe UI"/>
                        </a:rPr>
                        <a:t>Decrease</a:t>
                      </a:r>
                      <a:r>
                        <a:rPr sz="1100" spc="-30" dirty="0">
                          <a:solidFill>
                            <a:srgbClr val="1F2228"/>
                          </a:solidFill>
                          <a:latin typeface="Segoe UI"/>
                          <a:cs typeface="Segoe UI"/>
                        </a:rPr>
                        <a:t> </a:t>
                      </a:r>
                      <a:r>
                        <a:rPr sz="1100" dirty="0">
                          <a:solidFill>
                            <a:srgbClr val="1F2228"/>
                          </a:solidFill>
                          <a:latin typeface="Segoe UI"/>
                          <a:cs typeface="Segoe UI"/>
                        </a:rPr>
                        <a:t>the</a:t>
                      </a:r>
                      <a:r>
                        <a:rPr sz="1100" spc="-25" dirty="0">
                          <a:solidFill>
                            <a:srgbClr val="1F2228"/>
                          </a:solidFill>
                          <a:latin typeface="Segoe UI"/>
                          <a:cs typeface="Segoe UI"/>
                        </a:rPr>
                        <a:t> </a:t>
                      </a:r>
                      <a:r>
                        <a:rPr sz="1100" dirty="0">
                          <a:solidFill>
                            <a:srgbClr val="1F2228"/>
                          </a:solidFill>
                          <a:latin typeface="Segoe UI"/>
                          <a:cs typeface="Segoe UI"/>
                        </a:rPr>
                        <a:t>volume</a:t>
                      </a:r>
                      <a:r>
                        <a:rPr sz="1100" spc="-25" dirty="0">
                          <a:solidFill>
                            <a:srgbClr val="1F2228"/>
                          </a:solidFill>
                          <a:latin typeface="Segoe UI"/>
                          <a:cs typeface="Segoe UI"/>
                        </a:rPr>
                        <a:t> </a:t>
                      </a:r>
                      <a:r>
                        <a:rPr sz="1100" dirty="0">
                          <a:solidFill>
                            <a:srgbClr val="1F2228"/>
                          </a:solidFill>
                          <a:latin typeface="Segoe UI"/>
                          <a:cs typeface="Segoe UI"/>
                        </a:rPr>
                        <a:t>of</a:t>
                      </a:r>
                      <a:r>
                        <a:rPr sz="1100" spc="-30" dirty="0">
                          <a:solidFill>
                            <a:srgbClr val="1F2228"/>
                          </a:solidFill>
                          <a:latin typeface="Segoe UI"/>
                          <a:cs typeface="Segoe UI"/>
                        </a:rPr>
                        <a:t> </a:t>
                      </a:r>
                      <a:r>
                        <a:rPr sz="1100" dirty="0">
                          <a:solidFill>
                            <a:srgbClr val="1F2228"/>
                          </a:solidFill>
                          <a:latin typeface="Segoe UI"/>
                          <a:cs typeface="Segoe UI"/>
                        </a:rPr>
                        <a:t>the</a:t>
                      </a:r>
                      <a:r>
                        <a:rPr sz="1100" spc="-25" dirty="0">
                          <a:solidFill>
                            <a:srgbClr val="1F2228"/>
                          </a:solidFill>
                          <a:latin typeface="Segoe UI"/>
                          <a:cs typeface="Segoe UI"/>
                        </a:rPr>
                        <a:t> </a:t>
                      </a:r>
                      <a:r>
                        <a:rPr sz="1100" spc="-10" dirty="0">
                          <a:solidFill>
                            <a:srgbClr val="1F2228"/>
                          </a:solidFill>
                          <a:latin typeface="Segoe UI"/>
                          <a:cs typeface="Segoe UI"/>
                        </a:rPr>
                        <a:t>YouTube </a:t>
                      </a:r>
                      <a:r>
                        <a:rPr sz="1100" spc="-20" dirty="0">
                          <a:solidFill>
                            <a:srgbClr val="1F2228"/>
                          </a:solidFill>
                          <a:latin typeface="Segoe UI"/>
                          <a:cs typeface="Segoe UI"/>
                        </a:rPr>
                        <a:t>video</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4"/>
                  </a:ext>
                </a:extLst>
              </a:tr>
              <a:tr h="1228725">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390"/>
                        </a:spcBef>
                      </a:pPr>
                      <a:endParaRPr sz="1100">
                        <a:latin typeface="Times New Roman"/>
                        <a:cs typeface="Times New Roman"/>
                      </a:endParaRPr>
                    </a:p>
                    <a:p>
                      <a:pPr marL="377825">
                        <a:lnSpc>
                          <a:spcPct val="100000"/>
                        </a:lnSpc>
                      </a:pPr>
                      <a:r>
                        <a:rPr sz="1100" dirty="0">
                          <a:solidFill>
                            <a:srgbClr val="1F2228"/>
                          </a:solidFill>
                          <a:latin typeface="Segoe UI"/>
                          <a:cs typeface="Segoe UI"/>
                        </a:rPr>
                        <a:t>Full-Screen</a:t>
                      </a:r>
                      <a:r>
                        <a:rPr sz="1100" spc="-65" dirty="0">
                          <a:solidFill>
                            <a:srgbClr val="1F2228"/>
                          </a:solidFill>
                          <a:latin typeface="Segoe UI"/>
                          <a:cs typeface="Segoe UI"/>
                        </a:rPr>
                        <a:t> </a:t>
                      </a:r>
                      <a:r>
                        <a:rPr sz="1100" spc="-20" dirty="0">
                          <a:solidFill>
                            <a:srgbClr val="1F2228"/>
                          </a:solidFill>
                          <a:latin typeface="Segoe UI"/>
                          <a:cs typeface="Segoe UI"/>
                        </a:rPr>
                        <a:t>Mode</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dirty="0">
                        <a:latin typeface="Times New Roman"/>
                        <a:cs typeface="Times New Roman"/>
                      </a:endParaRPr>
                    </a:p>
                    <a:p>
                      <a:pPr>
                        <a:lnSpc>
                          <a:spcPct val="100000"/>
                        </a:lnSpc>
                      </a:pPr>
                      <a:endParaRPr sz="1100" dirty="0">
                        <a:latin typeface="Times New Roman"/>
                        <a:cs typeface="Times New Roman"/>
                      </a:endParaRPr>
                    </a:p>
                    <a:p>
                      <a:pPr>
                        <a:lnSpc>
                          <a:spcPct val="100000"/>
                        </a:lnSpc>
                      </a:pPr>
                      <a:endParaRPr sz="1100" dirty="0">
                        <a:latin typeface="Times New Roman"/>
                        <a:cs typeface="Times New Roman"/>
                      </a:endParaRPr>
                    </a:p>
                    <a:p>
                      <a:pPr>
                        <a:lnSpc>
                          <a:spcPct val="100000"/>
                        </a:lnSpc>
                        <a:spcBef>
                          <a:spcPts val="235"/>
                        </a:spcBef>
                      </a:pPr>
                      <a:endParaRPr sz="1100" dirty="0">
                        <a:latin typeface="Times New Roman"/>
                        <a:cs typeface="Times New Roman"/>
                      </a:endParaRPr>
                    </a:p>
                    <a:p>
                      <a:pPr marL="1181100" marR="126364" indent="-1048385">
                        <a:lnSpc>
                          <a:spcPct val="111700"/>
                        </a:lnSpc>
                      </a:pPr>
                      <a:r>
                        <a:rPr sz="1100" dirty="0">
                          <a:solidFill>
                            <a:srgbClr val="1F2228"/>
                          </a:solidFill>
                          <a:latin typeface="Segoe UI"/>
                          <a:cs typeface="Segoe UI"/>
                        </a:rPr>
                        <a:t>Enter</a:t>
                      </a:r>
                      <a:r>
                        <a:rPr sz="1100" spc="-45" dirty="0">
                          <a:solidFill>
                            <a:srgbClr val="1F2228"/>
                          </a:solidFill>
                          <a:latin typeface="Segoe UI"/>
                          <a:cs typeface="Segoe UI"/>
                        </a:rPr>
                        <a:t> </a:t>
                      </a:r>
                      <a:r>
                        <a:rPr sz="1100" dirty="0">
                          <a:solidFill>
                            <a:srgbClr val="1F2228"/>
                          </a:solidFill>
                          <a:latin typeface="Segoe UI"/>
                          <a:cs typeface="Segoe UI"/>
                        </a:rPr>
                        <a:t>full-screen</a:t>
                      </a:r>
                      <a:r>
                        <a:rPr sz="1100" spc="-30" dirty="0">
                          <a:solidFill>
                            <a:srgbClr val="1F2228"/>
                          </a:solidFill>
                          <a:latin typeface="Segoe UI"/>
                          <a:cs typeface="Segoe UI"/>
                        </a:rPr>
                        <a:t> </a:t>
                      </a:r>
                      <a:r>
                        <a:rPr sz="1100" dirty="0">
                          <a:solidFill>
                            <a:srgbClr val="1F2228"/>
                          </a:solidFill>
                          <a:latin typeface="Segoe UI"/>
                          <a:cs typeface="Segoe UI"/>
                        </a:rPr>
                        <a:t>mode</a:t>
                      </a:r>
                      <a:r>
                        <a:rPr sz="1100" spc="-30" dirty="0">
                          <a:solidFill>
                            <a:srgbClr val="1F2228"/>
                          </a:solidFill>
                          <a:latin typeface="Segoe UI"/>
                          <a:cs typeface="Segoe UI"/>
                        </a:rPr>
                        <a:t> </a:t>
                      </a:r>
                      <a:r>
                        <a:rPr sz="1100" dirty="0">
                          <a:solidFill>
                            <a:srgbClr val="1F2228"/>
                          </a:solidFill>
                          <a:latin typeface="Segoe UI"/>
                          <a:cs typeface="Segoe UI"/>
                        </a:rPr>
                        <a:t>for</a:t>
                      </a:r>
                      <a:r>
                        <a:rPr sz="1100" spc="-40" dirty="0">
                          <a:solidFill>
                            <a:srgbClr val="1F2228"/>
                          </a:solidFill>
                          <a:latin typeface="Segoe UI"/>
                          <a:cs typeface="Segoe UI"/>
                        </a:rPr>
                        <a:t> </a:t>
                      </a:r>
                      <a:r>
                        <a:rPr sz="1100" dirty="0">
                          <a:solidFill>
                            <a:srgbClr val="1F2228"/>
                          </a:solidFill>
                          <a:latin typeface="Segoe UI"/>
                          <a:cs typeface="Segoe UI"/>
                        </a:rPr>
                        <a:t>the</a:t>
                      </a:r>
                      <a:r>
                        <a:rPr sz="1100" spc="-30" dirty="0">
                          <a:solidFill>
                            <a:srgbClr val="1F2228"/>
                          </a:solidFill>
                          <a:latin typeface="Segoe UI"/>
                          <a:cs typeface="Segoe UI"/>
                        </a:rPr>
                        <a:t> </a:t>
                      </a:r>
                      <a:r>
                        <a:rPr sz="1100" spc="-10" dirty="0">
                          <a:solidFill>
                            <a:srgbClr val="1F2228"/>
                          </a:solidFill>
                          <a:latin typeface="Segoe UI"/>
                          <a:cs typeface="Segoe UI"/>
                        </a:rPr>
                        <a:t>YouTube </a:t>
                      </a:r>
                      <a:r>
                        <a:rPr sz="1100" spc="-20" dirty="0">
                          <a:solidFill>
                            <a:srgbClr val="1F2228"/>
                          </a:solidFill>
                          <a:latin typeface="Segoe UI"/>
                          <a:cs typeface="Segoe UI"/>
                        </a:rPr>
                        <a:t>video</a:t>
                      </a:r>
                      <a:endParaRPr sz="1100" dirty="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5"/>
                  </a:ext>
                </a:extLst>
              </a:tr>
            </a:tbl>
          </a:graphicData>
        </a:graphic>
      </p:graphicFrame>
      <p:pic>
        <p:nvPicPr>
          <p:cNvPr id="11" name="object 6">
            <a:extLst>
              <a:ext uri="{FF2B5EF4-FFF2-40B4-BE49-F238E27FC236}">
                <a16:creationId xmlns:a16="http://schemas.microsoft.com/office/drawing/2014/main" id="{C834D84E-F141-B116-6517-ECEF86B79081}"/>
              </a:ext>
            </a:extLst>
          </p:cNvPr>
          <p:cNvPicPr/>
          <p:nvPr/>
        </p:nvPicPr>
        <p:blipFill>
          <a:blip r:embed="rId2" cstate="print"/>
          <a:stretch>
            <a:fillRect/>
          </a:stretch>
        </p:blipFill>
        <p:spPr>
          <a:xfrm>
            <a:off x="2870200" y="3368675"/>
            <a:ext cx="1025986" cy="1043677"/>
          </a:xfrm>
          <a:prstGeom prst="rect">
            <a:avLst/>
          </a:prstGeom>
        </p:spPr>
      </p:pic>
      <p:pic>
        <p:nvPicPr>
          <p:cNvPr id="13" name="object 7">
            <a:extLst>
              <a:ext uri="{FF2B5EF4-FFF2-40B4-BE49-F238E27FC236}">
                <a16:creationId xmlns:a16="http://schemas.microsoft.com/office/drawing/2014/main" id="{FDEBEED7-F9C9-6254-ED91-12CA1AD54495}"/>
              </a:ext>
            </a:extLst>
          </p:cNvPr>
          <p:cNvPicPr/>
          <p:nvPr/>
        </p:nvPicPr>
        <p:blipFill>
          <a:blip r:embed="rId3" cstate="print"/>
          <a:stretch>
            <a:fillRect/>
          </a:stretch>
        </p:blipFill>
        <p:spPr>
          <a:xfrm>
            <a:off x="3064662" y="4740862"/>
            <a:ext cx="558253" cy="777765"/>
          </a:xfrm>
          <a:prstGeom prst="rect">
            <a:avLst/>
          </a:prstGeom>
        </p:spPr>
      </p:pic>
      <p:pic>
        <p:nvPicPr>
          <p:cNvPr id="14" name="object 8">
            <a:extLst>
              <a:ext uri="{FF2B5EF4-FFF2-40B4-BE49-F238E27FC236}">
                <a16:creationId xmlns:a16="http://schemas.microsoft.com/office/drawing/2014/main" id="{2C5E9FB7-4C55-C643-701C-1AA2DF7066F6}"/>
              </a:ext>
            </a:extLst>
          </p:cNvPr>
          <p:cNvPicPr/>
          <p:nvPr/>
        </p:nvPicPr>
        <p:blipFill>
          <a:blip r:embed="rId4" cstate="print"/>
          <a:stretch>
            <a:fillRect/>
          </a:stretch>
        </p:blipFill>
        <p:spPr>
          <a:xfrm>
            <a:off x="3018616" y="5857470"/>
            <a:ext cx="615751" cy="789188"/>
          </a:xfrm>
          <a:prstGeom prst="rect">
            <a:avLst/>
          </a:prstGeom>
        </p:spPr>
      </p:pic>
      <p:pic>
        <p:nvPicPr>
          <p:cNvPr id="15" name="object 9">
            <a:extLst>
              <a:ext uri="{FF2B5EF4-FFF2-40B4-BE49-F238E27FC236}">
                <a16:creationId xmlns:a16="http://schemas.microsoft.com/office/drawing/2014/main" id="{108E0D14-93AF-E06E-D36D-D8475CB28A3E}"/>
              </a:ext>
            </a:extLst>
          </p:cNvPr>
          <p:cNvPicPr/>
          <p:nvPr/>
        </p:nvPicPr>
        <p:blipFill>
          <a:blip r:embed="rId5" cstate="print"/>
          <a:stretch>
            <a:fillRect/>
          </a:stretch>
        </p:blipFill>
        <p:spPr>
          <a:xfrm>
            <a:off x="2974892" y="7038333"/>
            <a:ext cx="724824" cy="935666"/>
          </a:xfrm>
          <a:prstGeom prst="rect">
            <a:avLst/>
          </a:prstGeom>
        </p:spPr>
      </p:pic>
      <p:pic>
        <p:nvPicPr>
          <p:cNvPr id="16" name="object 10">
            <a:extLst>
              <a:ext uri="{FF2B5EF4-FFF2-40B4-BE49-F238E27FC236}">
                <a16:creationId xmlns:a16="http://schemas.microsoft.com/office/drawing/2014/main" id="{F9C14BF9-7CDC-CA8D-F582-0DCBEBD7013B}"/>
              </a:ext>
            </a:extLst>
          </p:cNvPr>
          <p:cNvPicPr/>
          <p:nvPr/>
        </p:nvPicPr>
        <p:blipFill>
          <a:blip r:embed="rId6" cstate="print"/>
          <a:stretch>
            <a:fillRect/>
          </a:stretch>
        </p:blipFill>
        <p:spPr>
          <a:xfrm>
            <a:off x="2994951" y="8342441"/>
            <a:ext cx="726563" cy="929153"/>
          </a:xfrm>
          <a:prstGeom prst="rect">
            <a:avLst/>
          </a:prstGeom>
        </p:spPr>
      </p:pic>
      <p:sp>
        <p:nvSpPr>
          <p:cNvPr id="18" name="TextBox 17">
            <a:extLst>
              <a:ext uri="{FF2B5EF4-FFF2-40B4-BE49-F238E27FC236}">
                <a16:creationId xmlns:a16="http://schemas.microsoft.com/office/drawing/2014/main" id="{08B695F1-E4AE-28FA-BE45-E487507644F1}"/>
              </a:ext>
            </a:extLst>
          </p:cNvPr>
          <p:cNvSpPr txBox="1"/>
          <p:nvPr/>
        </p:nvSpPr>
        <p:spPr>
          <a:xfrm>
            <a:off x="911860" y="1806106"/>
            <a:ext cx="3787140" cy="365549"/>
          </a:xfrm>
          <a:prstGeom prst="rect">
            <a:avLst/>
          </a:prstGeom>
          <a:noFill/>
        </p:spPr>
        <p:txBody>
          <a:bodyPr wrap="square">
            <a:spAutoFit/>
          </a:bodyPr>
          <a:lstStyle/>
          <a:p>
            <a:pPr marL="12700" marR="5080">
              <a:lnSpc>
                <a:spcPct val="143300"/>
              </a:lnSpc>
              <a:spcBef>
                <a:spcPts val="580"/>
              </a:spcBef>
            </a:pPr>
            <a:r>
              <a:rPr lang="en-IN" sz="1400" b="1">
                <a:latin typeface="Times New Roman"/>
                <a:cs typeface="Times New Roman"/>
              </a:rPr>
              <a:t>6.1</a:t>
            </a:r>
            <a:r>
              <a:rPr lang="en-IN" sz="1400" b="1" spc="95">
                <a:latin typeface="Times New Roman"/>
                <a:cs typeface="Times New Roman"/>
              </a:rPr>
              <a:t> INSTRUCTIONS</a:t>
            </a:r>
            <a:endParaRPr lang="en-IN" sz="1400" b="1" spc="-15" dirty="0">
              <a:latin typeface="Times New Roman"/>
              <a:cs typeface="Times New Roman"/>
            </a:endParaRPr>
          </a:p>
        </p:txBody>
      </p:sp>
      <p:sp>
        <p:nvSpPr>
          <p:cNvPr id="21" name="Date Placeholder 20">
            <a:extLst>
              <a:ext uri="{FF2B5EF4-FFF2-40B4-BE49-F238E27FC236}">
                <a16:creationId xmlns:a16="http://schemas.microsoft.com/office/drawing/2014/main" id="{25F818D4-5947-73DC-3D83-17E0F7E0113E}"/>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22" name="Footer Placeholder 21">
            <a:extLst>
              <a:ext uri="{FF2B5EF4-FFF2-40B4-BE49-F238E27FC236}">
                <a16:creationId xmlns:a16="http://schemas.microsoft.com/office/drawing/2014/main" id="{CB223A05-FEA6-463B-0089-07EF85C91895}"/>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23" name="object 5">
            <a:extLst>
              <a:ext uri="{FF2B5EF4-FFF2-40B4-BE49-F238E27FC236}">
                <a16:creationId xmlns:a16="http://schemas.microsoft.com/office/drawing/2014/main" id="{9154746A-9F50-1076-81AA-D3384FF24CB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24" name="object 3">
            <a:extLst>
              <a:ext uri="{FF2B5EF4-FFF2-40B4-BE49-F238E27FC236}">
                <a16:creationId xmlns:a16="http://schemas.microsoft.com/office/drawing/2014/main" id="{24A00ACB-82DE-A68C-12AD-92085748F19D}"/>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5" name="object 2">
            <a:extLst>
              <a:ext uri="{FF2B5EF4-FFF2-40B4-BE49-F238E27FC236}">
                <a16:creationId xmlns:a16="http://schemas.microsoft.com/office/drawing/2014/main" id="{C02910F1-C520-CACB-B97D-7D31E819737E}"/>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14</a:t>
            </a:r>
            <a:endParaRPr sz="1100">
              <a:latin typeface="Times New Roman"/>
              <a:cs typeface="Times New Roman"/>
            </a:endParaRPr>
          </a:p>
        </p:txBody>
      </p:sp>
      <p:sp>
        <p:nvSpPr>
          <p:cNvPr id="26" name="object 5">
            <a:extLst>
              <a:ext uri="{FF2B5EF4-FFF2-40B4-BE49-F238E27FC236}">
                <a16:creationId xmlns:a16="http://schemas.microsoft.com/office/drawing/2014/main" id="{186F22FE-BCAF-DBE6-B038-75D3A5C5B4CF}"/>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6. FORMULATION OF DESIGN</a:t>
            </a:r>
            <a:endParaRPr sz="1600">
              <a:latin typeface="Times New Roman"/>
              <a:cs typeface="Times New Roman"/>
            </a:endParaRPr>
          </a:p>
        </p:txBody>
      </p:sp>
    </p:spTree>
    <p:extLst>
      <p:ext uri="{BB962C8B-B14F-4D97-AF65-F5344CB8AC3E}">
        <p14:creationId xmlns:p14="http://schemas.microsoft.com/office/powerpoint/2010/main" val="1762071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4">
            <a:extLst>
              <a:ext uri="{FF2B5EF4-FFF2-40B4-BE49-F238E27FC236}">
                <a16:creationId xmlns:a16="http://schemas.microsoft.com/office/drawing/2014/main" id="{A964C4DB-714D-AFD3-E5D6-53E72BB532AA}"/>
              </a:ext>
            </a:extLst>
          </p:cNvPr>
          <p:cNvSpPr>
            <a:spLocks noChangeArrowheads="1"/>
          </p:cNvSpPr>
          <p:nvPr/>
        </p:nvSpPr>
        <p:spPr bwMode="auto">
          <a:xfrm>
            <a:off x="0" y="0"/>
            <a:ext cx="2286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0" y="0"/>
            <a:ext cx="25304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object 3">
            <a:extLst>
              <a:ext uri="{FF2B5EF4-FFF2-40B4-BE49-F238E27FC236}">
                <a16:creationId xmlns:a16="http://schemas.microsoft.com/office/drawing/2014/main" id="{5203AFEC-516B-E34A-70A5-3B0C9C3DA457}"/>
              </a:ext>
            </a:extLst>
          </p:cNvPr>
          <p:cNvSpPr/>
          <p:nvPr/>
        </p:nvSpPr>
        <p:spPr>
          <a:xfrm>
            <a:off x="1328420" y="6366763"/>
            <a:ext cx="873760" cy="187960"/>
          </a:xfrm>
          <a:custGeom>
            <a:avLst/>
            <a:gdLst/>
            <a:ahLst/>
            <a:cxnLst/>
            <a:rect l="l" t="t" r="r" b="b"/>
            <a:pathLst>
              <a:path w="873760" h="187959">
                <a:moveTo>
                  <a:pt x="873442" y="0"/>
                </a:moveTo>
                <a:lnTo>
                  <a:pt x="0" y="0"/>
                </a:lnTo>
                <a:lnTo>
                  <a:pt x="0" y="187642"/>
                </a:lnTo>
                <a:lnTo>
                  <a:pt x="873442" y="187642"/>
                </a:lnTo>
                <a:lnTo>
                  <a:pt x="873442" y="0"/>
                </a:lnTo>
                <a:close/>
              </a:path>
            </a:pathLst>
          </a:custGeom>
          <a:solidFill>
            <a:srgbClr val="F6F8F9"/>
          </a:solidFill>
        </p:spPr>
        <p:txBody>
          <a:bodyPr wrap="square" lIns="0" tIns="0" rIns="0" bIns="0" rtlCol="0"/>
          <a:lstStyle/>
          <a:p>
            <a:endParaRPr/>
          </a:p>
        </p:txBody>
      </p:sp>
      <p:sp>
        <p:nvSpPr>
          <p:cNvPr id="8" name="object 4">
            <a:extLst>
              <a:ext uri="{FF2B5EF4-FFF2-40B4-BE49-F238E27FC236}">
                <a16:creationId xmlns:a16="http://schemas.microsoft.com/office/drawing/2014/main" id="{A7C38F5E-2145-E96F-3AE0-06A9500D5D83}"/>
              </a:ext>
            </a:extLst>
          </p:cNvPr>
          <p:cNvSpPr/>
          <p:nvPr/>
        </p:nvSpPr>
        <p:spPr>
          <a:xfrm>
            <a:off x="4441190" y="6366776"/>
            <a:ext cx="2280920" cy="375285"/>
          </a:xfrm>
          <a:custGeom>
            <a:avLst/>
            <a:gdLst/>
            <a:ahLst/>
            <a:cxnLst/>
            <a:rect l="l" t="t" r="r" b="b"/>
            <a:pathLst>
              <a:path w="2280920" h="375284">
                <a:moveTo>
                  <a:pt x="2280666" y="0"/>
                </a:moveTo>
                <a:lnTo>
                  <a:pt x="0" y="0"/>
                </a:lnTo>
                <a:lnTo>
                  <a:pt x="0" y="187629"/>
                </a:lnTo>
                <a:lnTo>
                  <a:pt x="971931" y="187629"/>
                </a:lnTo>
                <a:lnTo>
                  <a:pt x="971931" y="374954"/>
                </a:lnTo>
                <a:lnTo>
                  <a:pt x="1308798" y="374954"/>
                </a:lnTo>
                <a:lnTo>
                  <a:pt x="1308798" y="187629"/>
                </a:lnTo>
                <a:lnTo>
                  <a:pt x="2280666" y="187629"/>
                </a:lnTo>
                <a:lnTo>
                  <a:pt x="2280666" y="0"/>
                </a:lnTo>
                <a:close/>
              </a:path>
            </a:pathLst>
          </a:custGeom>
          <a:solidFill>
            <a:srgbClr val="F6F8F9"/>
          </a:solidFill>
        </p:spPr>
        <p:txBody>
          <a:bodyPr wrap="square" lIns="0" tIns="0" rIns="0" bIns="0" rtlCol="0"/>
          <a:lstStyle/>
          <a:p>
            <a:endParaRPr/>
          </a:p>
        </p:txBody>
      </p:sp>
      <p:sp>
        <p:nvSpPr>
          <p:cNvPr id="17" name="object 2">
            <a:extLst>
              <a:ext uri="{FF2B5EF4-FFF2-40B4-BE49-F238E27FC236}">
                <a16:creationId xmlns:a16="http://schemas.microsoft.com/office/drawing/2014/main" id="{FE71ECE8-1A40-41F0-3D3A-0E9C06A1DB43}"/>
              </a:ext>
            </a:extLst>
          </p:cNvPr>
          <p:cNvSpPr/>
          <p:nvPr/>
        </p:nvSpPr>
        <p:spPr>
          <a:xfrm>
            <a:off x="1089309" y="1602799"/>
            <a:ext cx="1281867" cy="187325"/>
          </a:xfrm>
          <a:custGeom>
            <a:avLst/>
            <a:gdLst/>
            <a:ahLst/>
            <a:cxnLst/>
            <a:rect l="l" t="t" r="r" b="b"/>
            <a:pathLst>
              <a:path w="1340485" h="187325">
                <a:moveTo>
                  <a:pt x="1340484" y="0"/>
                </a:moveTo>
                <a:lnTo>
                  <a:pt x="0" y="0"/>
                </a:lnTo>
                <a:lnTo>
                  <a:pt x="0" y="187325"/>
                </a:lnTo>
                <a:lnTo>
                  <a:pt x="1340484" y="187325"/>
                </a:lnTo>
                <a:lnTo>
                  <a:pt x="1340484" y="0"/>
                </a:lnTo>
                <a:close/>
              </a:path>
            </a:pathLst>
          </a:custGeom>
          <a:solidFill>
            <a:srgbClr val="F6F8F9"/>
          </a:solidFill>
        </p:spPr>
        <p:txBody>
          <a:bodyPr wrap="square" lIns="0" tIns="0" rIns="0" bIns="0" rtlCol="0"/>
          <a:lstStyle/>
          <a:p>
            <a:endParaRPr/>
          </a:p>
        </p:txBody>
      </p:sp>
      <p:sp>
        <p:nvSpPr>
          <p:cNvPr id="18" name="object 3">
            <a:extLst>
              <a:ext uri="{FF2B5EF4-FFF2-40B4-BE49-F238E27FC236}">
                <a16:creationId xmlns:a16="http://schemas.microsoft.com/office/drawing/2014/main" id="{B81B17D6-228C-67D8-0EA5-DEFE4DD19BA8}"/>
              </a:ext>
            </a:extLst>
          </p:cNvPr>
          <p:cNvSpPr/>
          <p:nvPr/>
        </p:nvSpPr>
        <p:spPr>
          <a:xfrm>
            <a:off x="4408772" y="1602799"/>
            <a:ext cx="2229757" cy="372110"/>
          </a:xfrm>
          <a:custGeom>
            <a:avLst/>
            <a:gdLst/>
            <a:ahLst/>
            <a:cxnLst/>
            <a:rect l="l" t="t" r="r" b="b"/>
            <a:pathLst>
              <a:path w="2331720" h="372110">
                <a:moveTo>
                  <a:pt x="2331466" y="0"/>
                </a:moveTo>
                <a:lnTo>
                  <a:pt x="0" y="0"/>
                </a:lnTo>
                <a:lnTo>
                  <a:pt x="0" y="184150"/>
                </a:lnTo>
                <a:lnTo>
                  <a:pt x="997331" y="184150"/>
                </a:lnTo>
                <a:lnTo>
                  <a:pt x="997331" y="371729"/>
                </a:lnTo>
                <a:lnTo>
                  <a:pt x="1334198" y="371729"/>
                </a:lnTo>
                <a:lnTo>
                  <a:pt x="1334198" y="184150"/>
                </a:lnTo>
                <a:lnTo>
                  <a:pt x="2331466" y="184150"/>
                </a:lnTo>
                <a:lnTo>
                  <a:pt x="2331466" y="0"/>
                </a:lnTo>
                <a:close/>
              </a:path>
            </a:pathLst>
          </a:custGeom>
          <a:solidFill>
            <a:srgbClr val="F6F8F9"/>
          </a:solidFill>
        </p:spPr>
        <p:txBody>
          <a:bodyPr wrap="square" lIns="0" tIns="0" rIns="0" bIns="0" rtlCol="0"/>
          <a:lstStyle/>
          <a:p>
            <a:endParaRPr/>
          </a:p>
        </p:txBody>
      </p:sp>
      <p:sp>
        <p:nvSpPr>
          <p:cNvPr id="19" name="object 4">
            <a:extLst>
              <a:ext uri="{FF2B5EF4-FFF2-40B4-BE49-F238E27FC236}">
                <a16:creationId xmlns:a16="http://schemas.microsoft.com/office/drawing/2014/main" id="{C664FEDA-FC38-FB7A-280F-5D3733E2DC10}"/>
              </a:ext>
            </a:extLst>
          </p:cNvPr>
          <p:cNvSpPr/>
          <p:nvPr/>
        </p:nvSpPr>
        <p:spPr>
          <a:xfrm>
            <a:off x="1073434" y="3921439"/>
            <a:ext cx="1309193" cy="187325"/>
          </a:xfrm>
          <a:custGeom>
            <a:avLst/>
            <a:gdLst/>
            <a:ahLst/>
            <a:cxnLst/>
            <a:rect l="l" t="t" r="r" b="b"/>
            <a:pathLst>
              <a:path w="1369060" h="187325">
                <a:moveTo>
                  <a:pt x="1369059" y="0"/>
                </a:moveTo>
                <a:lnTo>
                  <a:pt x="0" y="0"/>
                </a:lnTo>
                <a:lnTo>
                  <a:pt x="0" y="187325"/>
                </a:lnTo>
                <a:lnTo>
                  <a:pt x="1369059" y="187325"/>
                </a:lnTo>
                <a:lnTo>
                  <a:pt x="1369059" y="0"/>
                </a:lnTo>
                <a:close/>
              </a:path>
            </a:pathLst>
          </a:custGeom>
          <a:solidFill>
            <a:srgbClr val="F6F8F9"/>
          </a:solidFill>
        </p:spPr>
        <p:txBody>
          <a:bodyPr wrap="square" lIns="0" tIns="0" rIns="0" bIns="0" rtlCol="0"/>
          <a:lstStyle/>
          <a:p>
            <a:endParaRPr/>
          </a:p>
        </p:txBody>
      </p:sp>
      <p:sp>
        <p:nvSpPr>
          <p:cNvPr id="20" name="object 5">
            <a:extLst>
              <a:ext uri="{FF2B5EF4-FFF2-40B4-BE49-F238E27FC236}">
                <a16:creationId xmlns:a16="http://schemas.microsoft.com/office/drawing/2014/main" id="{D7D683F1-7DEB-B973-BB58-BE970C2F6C4F}"/>
              </a:ext>
            </a:extLst>
          </p:cNvPr>
          <p:cNvSpPr/>
          <p:nvPr/>
        </p:nvSpPr>
        <p:spPr>
          <a:xfrm>
            <a:off x="4513548" y="3921438"/>
            <a:ext cx="2026334" cy="374650"/>
          </a:xfrm>
          <a:custGeom>
            <a:avLst/>
            <a:gdLst/>
            <a:ahLst/>
            <a:cxnLst/>
            <a:rect l="l" t="t" r="r" b="b"/>
            <a:pathLst>
              <a:path w="2118995" h="374650">
                <a:moveTo>
                  <a:pt x="2118741" y="0"/>
                </a:moveTo>
                <a:lnTo>
                  <a:pt x="0" y="0"/>
                </a:lnTo>
                <a:lnTo>
                  <a:pt x="0" y="187325"/>
                </a:lnTo>
                <a:lnTo>
                  <a:pt x="600456" y="187325"/>
                </a:lnTo>
                <a:lnTo>
                  <a:pt x="600456" y="374650"/>
                </a:lnTo>
                <a:lnTo>
                  <a:pt x="1521523" y="374650"/>
                </a:lnTo>
                <a:lnTo>
                  <a:pt x="1521523" y="187325"/>
                </a:lnTo>
                <a:lnTo>
                  <a:pt x="2118741" y="187325"/>
                </a:lnTo>
                <a:lnTo>
                  <a:pt x="2118741" y="0"/>
                </a:lnTo>
                <a:close/>
              </a:path>
            </a:pathLst>
          </a:custGeom>
          <a:solidFill>
            <a:srgbClr val="F6F8F9"/>
          </a:solidFill>
        </p:spPr>
        <p:txBody>
          <a:bodyPr wrap="square" lIns="0" tIns="0" rIns="0" bIns="0" rtlCol="0"/>
          <a:lstStyle/>
          <a:p>
            <a:endParaRPr/>
          </a:p>
        </p:txBody>
      </p:sp>
      <p:graphicFrame>
        <p:nvGraphicFramePr>
          <p:cNvPr id="21" name="object 6">
            <a:extLst>
              <a:ext uri="{FF2B5EF4-FFF2-40B4-BE49-F238E27FC236}">
                <a16:creationId xmlns:a16="http://schemas.microsoft.com/office/drawing/2014/main" id="{4FD45D82-CA75-15D7-7A5E-5333B860E5C7}"/>
              </a:ext>
            </a:extLst>
          </p:cNvPr>
          <p:cNvGraphicFramePr>
            <a:graphicFrameLocks noGrp="1"/>
          </p:cNvGraphicFramePr>
          <p:nvPr>
            <p:extLst>
              <p:ext uri="{D42A27DB-BD31-4B8C-83A1-F6EECF244321}">
                <p14:modId xmlns:p14="http://schemas.microsoft.com/office/powerpoint/2010/main" val="590672308"/>
              </p:ext>
            </p:extLst>
          </p:nvPr>
        </p:nvGraphicFramePr>
        <p:xfrm>
          <a:off x="835310" y="1256724"/>
          <a:ext cx="5821536" cy="3321050"/>
        </p:xfrm>
        <a:graphic>
          <a:graphicData uri="http://schemas.openxmlformats.org/drawingml/2006/table">
            <a:tbl>
              <a:tblPr firstRow="1" bandRow="1">
                <a:tableStyleId>{2D5ABB26-0587-4C30-8999-92F81FD0307C}</a:tableStyleId>
              </a:tblPr>
              <a:tblGrid>
                <a:gridCol w="1762188">
                  <a:extLst>
                    <a:ext uri="{9D8B030D-6E8A-4147-A177-3AD203B41FA5}">
                      <a16:colId xmlns:a16="http://schemas.microsoft.com/office/drawing/2014/main" val="20000"/>
                    </a:ext>
                  </a:extLst>
                </a:gridCol>
                <a:gridCol w="1476789">
                  <a:extLst>
                    <a:ext uri="{9D8B030D-6E8A-4147-A177-3AD203B41FA5}">
                      <a16:colId xmlns:a16="http://schemas.microsoft.com/office/drawing/2014/main" val="20001"/>
                    </a:ext>
                  </a:extLst>
                </a:gridCol>
                <a:gridCol w="2582559">
                  <a:extLst>
                    <a:ext uri="{9D8B030D-6E8A-4147-A177-3AD203B41FA5}">
                      <a16:colId xmlns:a16="http://schemas.microsoft.com/office/drawing/2014/main" val="20002"/>
                    </a:ext>
                  </a:extLst>
                </a:gridCol>
              </a:tblGrid>
              <a:tr h="1235075">
                <a:tc>
                  <a:txBody>
                    <a:bodyPr/>
                    <a:lstStyle/>
                    <a:p>
                      <a:pPr>
                        <a:lnSpc>
                          <a:spcPct val="100000"/>
                        </a:lnSpc>
                      </a:pPr>
                      <a:endParaRPr sz="1100">
                        <a:latin typeface="Times New Roman"/>
                        <a:cs typeface="Times New Roman"/>
                      </a:endParaRPr>
                    </a:p>
                    <a:p>
                      <a:pPr>
                        <a:lnSpc>
                          <a:spcPct val="100000"/>
                        </a:lnSpc>
                        <a:spcBef>
                          <a:spcPts val="270"/>
                        </a:spcBef>
                      </a:pPr>
                      <a:endParaRPr sz="1100">
                        <a:latin typeface="Times New Roman"/>
                        <a:cs typeface="Times New Roman"/>
                      </a:endParaRPr>
                    </a:p>
                    <a:p>
                      <a:pPr algn="ctr">
                        <a:lnSpc>
                          <a:spcPct val="100000"/>
                        </a:lnSpc>
                      </a:pPr>
                      <a:r>
                        <a:rPr sz="1100" dirty="0">
                          <a:solidFill>
                            <a:srgbClr val="1F2228"/>
                          </a:solidFill>
                          <a:latin typeface="Segoe UI"/>
                          <a:cs typeface="Segoe UI"/>
                        </a:rPr>
                        <a:t>Exit</a:t>
                      </a:r>
                      <a:r>
                        <a:rPr sz="1100" spc="-45" dirty="0">
                          <a:solidFill>
                            <a:srgbClr val="1F2228"/>
                          </a:solidFill>
                          <a:latin typeface="Segoe UI"/>
                          <a:cs typeface="Segoe UI"/>
                        </a:rPr>
                        <a:t> </a:t>
                      </a:r>
                      <a:r>
                        <a:rPr sz="1100" dirty="0">
                          <a:solidFill>
                            <a:srgbClr val="1F2228"/>
                          </a:solidFill>
                          <a:latin typeface="Segoe UI"/>
                          <a:cs typeface="Segoe UI"/>
                        </a:rPr>
                        <a:t>Full-Screen</a:t>
                      </a:r>
                      <a:r>
                        <a:rPr sz="1100" spc="-45" dirty="0">
                          <a:solidFill>
                            <a:srgbClr val="1F2228"/>
                          </a:solidFill>
                          <a:latin typeface="Segoe UI"/>
                          <a:cs typeface="Segoe UI"/>
                        </a:rPr>
                        <a:t> </a:t>
                      </a:r>
                      <a:r>
                        <a:rPr sz="1100" spc="-20" dirty="0">
                          <a:solidFill>
                            <a:srgbClr val="1F2228"/>
                          </a:solidFill>
                          <a:latin typeface="Segoe UI"/>
                          <a:cs typeface="Segoe UI"/>
                        </a:rPr>
                        <a:t>Mode</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p>
                      <a:pPr>
                        <a:lnSpc>
                          <a:spcPct val="100000"/>
                        </a:lnSpc>
                        <a:spcBef>
                          <a:spcPts val="85"/>
                        </a:spcBef>
                      </a:pPr>
                      <a:endParaRPr sz="1100">
                        <a:latin typeface="Times New Roman"/>
                        <a:cs typeface="Times New Roman"/>
                      </a:endParaRPr>
                    </a:p>
                    <a:p>
                      <a:pPr marL="1181100" marR="178435" indent="-997585">
                        <a:lnSpc>
                          <a:spcPct val="111900"/>
                        </a:lnSpc>
                      </a:pPr>
                      <a:r>
                        <a:rPr sz="1100" dirty="0">
                          <a:solidFill>
                            <a:srgbClr val="1F2228"/>
                          </a:solidFill>
                          <a:latin typeface="Segoe UI"/>
                          <a:cs typeface="Segoe UI"/>
                        </a:rPr>
                        <a:t>Exit</a:t>
                      </a:r>
                      <a:r>
                        <a:rPr sz="1100" spc="-20" dirty="0">
                          <a:solidFill>
                            <a:srgbClr val="1F2228"/>
                          </a:solidFill>
                          <a:latin typeface="Segoe UI"/>
                          <a:cs typeface="Segoe UI"/>
                        </a:rPr>
                        <a:t> </a:t>
                      </a:r>
                      <a:r>
                        <a:rPr sz="1100" spc="-10" dirty="0">
                          <a:solidFill>
                            <a:srgbClr val="1F2228"/>
                          </a:solidFill>
                          <a:latin typeface="Segoe UI"/>
                          <a:cs typeface="Segoe UI"/>
                        </a:rPr>
                        <a:t>full-</a:t>
                      </a:r>
                      <a:r>
                        <a:rPr sz="1100" dirty="0">
                          <a:solidFill>
                            <a:srgbClr val="1F2228"/>
                          </a:solidFill>
                          <a:latin typeface="Segoe UI"/>
                          <a:cs typeface="Segoe UI"/>
                        </a:rPr>
                        <a:t>screen</a:t>
                      </a:r>
                      <a:r>
                        <a:rPr sz="1100" spc="-15" dirty="0">
                          <a:solidFill>
                            <a:srgbClr val="1F2228"/>
                          </a:solidFill>
                          <a:latin typeface="Segoe UI"/>
                          <a:cs typeface="Segoe UI"/>
                        </a:rPr>
                        <a:t> </a:t>
                      </a:r>
                      <a:r>
                        <a:rPr sz="1100" dirty="0">
                          <a:solidFill>
                            <a:srgbClr val="1F2228"/>
                          </a:solidFill>
                          <a:latin typeface="Segoe UI"/>
                          <a:cs typeface="Segoe UI"/>
                        </a:rPr>
                        <a:t>mode</a:t>
                      </a:r>
                      <a:r>
                        <a:rPr sz="1100" spc="-15" dirty="0">
                          <a:solidFill>
                            <a:srgbClr val="1F2228"/>
                          </a:solidFill>
                          <a:latin typeface="Segoe UI"/>
                          <a:cs typeface="Segoe UI"/>
                        </a:rPr>
                        <a:t> </a:t>
                      </a:r>
                      <a:r>
                        <a:rPr sz="1100" dirty="0">
                          <a:solidFill>
                            <a:srgbClr val="1F2228"/>
                          </a:solidFill>
                          <a:latin typeface="Segoe UI"/>
                          <a:cs typeface="Segoe UI"/>
                        </a:rPr>
                        <a:t>for</a:t>
                      </a:r>
                      <a:r>
                        <a:rPr sz="1100" spc="-30" dirty="0">
                          <a:solidFill>
                            <a:srgbClr val="1F2228"/>
                          </a:solidFill>
                          <a:latin typeface="Segoe UI"/>
                          <a:cs typeface="Segoe UI"/>
                        </a:rPr>
                        <a:t> </a:t>
                      </a:r>
                      <a:r>
                        <a:rPr sz="1100" dirty="0">
                          <a:solidFill>
                            <a:srgbClr val="1F2228"/>
                          </a:solidFill>
                          <a:latin typeface="Segoe UI"/>
                          <a:cs typeface="Segoe UI"/>
                        </a:rPr>
                        <a:t>the</a:t>
                      </a:r>
                      <a:r>
                        <a:rPr sz="1100" spc="-15" dirty="0">
                          <a:solidFill>
                            <a:srgbClr val="1F2228"/>
                          </a:solidFill>
                          <a:latin typeface="Segoe UI"/>
                          <a:cs typeface="Segoe UI"/>
                        </a:rPr>
                        <a:t> </a:t>
                      </a:r>
                      <a:r>
                        <a:rPr sz="1100" spc="-10" dirty="0">
                          <a:solidFill>
                            <a:srgbClr val="1F2228"/>
                          </a:solidFill>
                          <a:latin typeface="Segoe UI"/>
                          <a:cs typeface="Segoe UI"/>
                        </a:rPr>
                        <a:t>YouTube </a:t>
                      </a:r>
                      <a:r>
                        <a:rPr sz="1100" spc="-20" dirty="0">
                          <a:solidFill>
                            <a:srgbClr val="1F2228"/>
                          </a:solidFill>
                          <a:latin typeface="Segoe UI"/>
                          <a:cs typeface="Segoe UI"/>
                        </a:rPr>
                        <a:t>video</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1085850">
                <a:tc>
                  <a:txBody>
                    <a:bodyPr/>
                    <a:lstStyle/>
                    <a:p>
                      <a:pPr>
                        <a:lnSpc>
                          <a:spcPct val="100000"/>
                        </a:lnSpc>
                      </a:pPr>
                      <a:endParaRPr sz="1100">
                        <a:latin typeface="Times New Roman"/>
                        <a:cs typeface="Times New Roman"/>
                      </a:endParaRPr>
                    </a:p>
                    <a:p>
                      <a:pPr>
                        <a:lnSpc>
                          <a:spcPct val="100000"/>
                        </a:lnSpc>
                        <a:spcBef>
                          <a:spcPts val="245"/>
                        </a:spcBef>
                      </a:pPr>
                      <a:endParaRPr sz="1100">
                        <a:latin typeface="Times New Roman"/>
                        <a:cs typeface="Times New Roman"/>
                      </a:endParaRPr>
                    </a:p>
                    <a:p>
                      <a:pPr algn="ctr">
                        <a:lnSpc>
                          <a:spcPct val="100000"/>
                        </a:lnSpc>
                      </a:pPr>
                      <a:r>
                        <a:rPr sz="1100" dirty="0">
                          <a:solidFill>
                            <a:srgbClr val="1F2228"/>
                          </a:solidFill>
                          <a:latin typeface="Segoe UI"/>
                          <a:cs typeface="Segoe UI"/>
                        </a:rPr>
                        <a:t>Skip</a:t>
                      </a:r>
                      <a:r>
                        <a:rPr sz="1100" spc="-15" dirty="0">
                          <a:solidFill>
                            <a:srgbClr val="1F2228"/>
                          </a:solidFill>
                          <a:latin typeface="Segoe UI"/>
                          <a:cs typeface="Segoe UI"/>
                        </a:rPr>
                        <a:t> </a:t>
                      </a:r>
                      <a:r>
                        <a:rPr sz="1100" dirty="0">
                          <a:solidFill>
                            <a:srgbClr val="1F2228"/>
                          </a:solidFill>
                          <a:latin typeface="Segoe UI"/>
                          <a:cs typeface="Segoe UI"/>
                        </a:rPr>
                        <a:t>Right</a:t>
                      </a:r>
                      <a:r>
                        <a:rPr sz="1100" spc="-15" dirty="0">
                          <a:solidFill>
                            <a:srgbClr val="1F2228"/>
                          </a:solidFill>
                          <a:latin typeface="Segoe UI"/>
                          <a:cs typeface="Segoe UI"/>
                        </a:rPr>
                        <a:t> </a:t>
                      </a:r>
                      <a:r>
                        <a:rPr sz="1100" dirty="0">
                          <a:solidFill>
                            <a:srgbClr val="1F2228"/>
                          </a:solidFill>
                          <a:latin typeface="Segoe UI"/>
                          <a:cs typeface="Segoe UI"/>
                        </a:rPr>
                        <a:t>by</a:t>
                      </a:r>
                      <a:r>
                        <a:rPr sz="1100" spc="-25" dirty="0">
                          <a:solidFill>
                            <a:srgbClr val="1F2228"/>
                          </a:solidFill>
                          <a:latin typeface="Segoe UI"/>
                          <a:cs typeface="Segoe UI"/>
                        </a:rPr>
                        <a:t> </a:t>
                      </a:r>
                      <a:r>
                        <a:rPr sz="1100" dirty="0">
                          <a:solidFill>
                            <a:srgbClr val="1F2228"/>
                          </a:solidFill>
                          <a:latin typeface="Segoe UI"/>
                          <a:cs typeface="Segoe UI"/>
                        </a:rPr>
                        <a:t>5</a:t>
                      </a:r>
                      <a:r>
                        <a:rPr sz="1100" spc="-10" dirty="0">
                          <a:solidFill>
                            <a:srgbClr val="1F2228"/>
                          </a:solidFill>
                          <a:latin typeface="Segoe UI"/>
                          <a:cs typeface="Segoe UI"/>
                        </a:rPr>
                        <a:t> seconds</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dirty="0">
                        <a:latin typeface="Times New Roman"/>
                        <a:cs typeface="Times New Roman"/>
                      </a:endParaRPr>
                    </a:p>
                    <a:p>
                      <a:pPr>
                        <a:lnSpc>
                          <a:spcPct val="100000"/>
                        </a:lnSpc>
                        <a:spcBef>
                          <a:spcPts val="90"/>
                        </a:spcBef>
                      </a:pPr>
                      <a:endParaRPr sz="1100" dirty="0">
                        <a:latin typeface="Times New Roman"/>
                        <a:cs typeface="Times New Roman"/>
                      </a:endParaRPr>
                    </a:p>
                    <a:p>
                      <a:pPr marL="889000" marR="340360" indent="-543560">
                        <a:lnSpc>
                          <a:spcPct val="111700"/>
                        </a:lnSpc>
                      </a:pPr>
                      <a:r>
                        <a:rPr sz="1100" dirty="0">
                          <a:solidFill>
                            <a:srgbClr val="1F2228"/>
                          </a:solidFill>
                          <a:latin typeface="Segoe UI"/>
                          <a:cs typeface="Segoe UI"/>
                        </a:rPr>
                        <a:t>Skip</a:t>
                      </a:r>
                      <a:r>
                        <a:rPr sz="1100" spc="-25" dirty="0">
                          <a:solidFill>
                            <a:srgbClr val="1F2228"/>
                          </a:solidFill>
                          <a:latin typeface="Segoe UI"/>
                          <a:cs typeface="Segoe UI"/>
                        </a:rPr>
                        <a:t> </a:t>
                      </a:r>
                      <a:r>
                        <a:rPr sz="1100" dirty="0">
                          <a:solidFill>
                            <a:srgbClr val="1F2228"/>
                          </a:solidFill>
                          <a:latin typeface="Segoe UI"/>
                          <a:cs typeface="Segoe UI"/>
                        </a:rPr>
                        <a:t>forward</a:t>
                      </a:r>
                      <a:r>
                        <a:rPr sz="1100" spc="-25" dirty="0">
                          <a:solidFill>
                            <a:srgbClr val="1F2228"/>
                          </a:solidFill>
                          <a:latin typeface="Segoe UI"/>
                          <a:cs typeface="Segoe UI"/>
                        </a:rPr>
                        <a:t> </a:t>
                      </a:r>
                      <a:r>
                        <a:rPr sz="1100" dirty="0">
                          <a:solidFill>
                            <a:srgbClr val="1F2228"/>
                          </a:solidFill>
                          <a:latin typeface="Segoe UI"/>
                          <a:cs typeface="Segoe UI"/>
                        </a:rPr>
                        <a:t>by</a:t>
                      </a:r>
                      <a:r>
                        <a:rPr sz="1100" spc="-30" dirty="0">
                          <a:solidFill>
                            <a:srgbClr val="1F2228"/>
                          </a:solidFill>
                          <a:latin typeface="Segoe UI"/>
                          <a:cs typeface="Segoe UI"/>
                        </a:rPr>
                        <a:t> </a:t>
                      </a:r>
                      <a:r>
                        <a:rPr sz="1100" dirty="0">
                          <a:solidFill>
                            <a:srgbClr val="1F2228"/>
                          </a:solidFill>
                          <a:latin typeface="Segoe UI"/>
                          <a:cs typeface="Segoe UI"/>
                        </a:rPr>
                        <a:t>5</a:t>
                      </a:r>
                      <a:r>
                        <a:rPr sz="1100" spc="-25" dirty="0">
                          <a:solidFill>
                            <a:srgbClr val="1F2228"/>
                          </a:solidFill>
                          <a:latin typeface="Segoe UI"/>
                          <a:cs typeface="Segoe UI"/>
                        </a:rPr>
                        <a:t> </a:t>
                      </a:r>
                      <a:r>
                        <a:rPr sz="1100" dirty="0">
                          <a:solidFill>
                            <a:srgbClr val="1F2228"/>
                          </a:solidFill>
                          <a:latin typeface="Segoe UI"/>
                          <a:cs typeface="Segoe UI"/>
                        </a:rPr>
                        <a:t>seconds</a:t>
                      </a:r>
                      <a:r>
                        <a:rPr sz="1100" spc="-15" dirty="0">
                          <a:solidFill>
                            <a:srgbClr val="1F2228"/>
                          </a:solidFill>
                          <a:latin typeface="Segoe UI"/>
                          <a:cs typeface="Segoe UI"/>
                        </a:rPr>
                        <a:t> </a:t>
                      </a:r>
                      <a:r>
                        <a:rPr sz="1100" dirty="0">
                          <a:solidFill>
                            <a:srgbClr val="1F2228"/>
                          </a:solidFill>
                          <a:latin typeface="Segoe UI"/>
                          <a:cs typeface="Segoe UI"/>
                        </a:rPr>
                        <a:t>in</a:t>
                      </a:r>
                      <a:r>
                        <a:rPr sz="1100" spc="-25" dirty="0">
                          <a:solidFill>
                            <a:srgbClr val="1F2228"/>
                          </a:solidFill>
                          <a:latin typeface="Segoe UI"/>
                          <a:cs typeface="Segoe UI"/>
                        </a:rPr>
                        <a:t> the </a:t>
                      </a:r>
                      <a:r>
                        <a:rPr sz="1100" dirty="0">
                          <a:solidFill>
                            <a:srgbClr val="1F2228"/>
                          </a:solidFill>
                          <a:latin typeface="Segoe UI"/>
                          <a:cs typeface="Segoe UI"/>
                        </a:rPr>
                        <a:t>YouTube</a:t>
                      </a:r>
                      <a:r>
                        <a:rPr sz="1100" spc="-55" dirty="0">
                          <a:solidFill>
                            <a:srgbClr val="1F2228"/>
                          </a:solidFill>
                          <a:latin typeface="Segoe UI"/>
                          <a:cs typeface="Segoe UI"/>
                        </a:rPr>
                        <a:t> </a:t>
                      </a:r>
                      <a:r>
                        <a:rPr sz="1100" spc="-20" dirty="0">
                          <a:solidFill>
                            <a:srgbClr val="1F2228"/>
                          </a:solidFill>
                          <a:latin typeface="Segoe UI"/>
                          <a:cs typeface="Segoe UI"/>
                        </a:rPr>
                        <a:t>video</a:t>
                      </a:r>
                      <a:endParaRPr sz="1100" dirty="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1"/>
                  </a:ext>
                </a:extLst>
              </a:tr>
              <a:tr h="1000125">
                <a:tc>
                  <a:txBody>
                    <a:bodyPr/>
                    <a:lstStyle/>
                    <a:p>
                      <a:pPr>
                        <a:lnSpc>
                          <a:spcPct val="100000"/>
                        </a:lnSpc>
                      </a:pPr>
                      <a:endParaRPr sz="1100">
                        <a:latin typeface="Times New Roman"/>
                        <a:cs typeface="Times New Roman"/>
                      </a:endParaRPr>
                    </a:p>
                    <a:p>
                      <a:pPr>
                        <a:lnSpc>
                          <a:spcPct val="100000"/>
                        </a:lnSpc>
                        <a:spcBef>
                          <a:spcPts val="245"/>
                        </a:spcBef>
                      </a:pPr>
                      <a:endParaRPr sz="1100">
                        <a:latin typeface="Times New Roman"/>
                        <a:cs typeface="Times New Roman"/>
                      </a:endParaRPr>
                    </a:p>
                    <a:p>
                      <a:pPr algn="ctr">
                        <a:lnSpc>
                          <a:spcPct val="100000"/>
                        </a:lnSpc>
                      </a:pPr>
                      <a:r>
                        <a:rPr sz="1100" dirty="0">
                          <a:solidFill>
                            <a:srgbClr val="1F2228"/>
                          </a:solidFill>
                          <a:latin typeface="Segoe UI"/>
                          <a:cs typeface="Segoe UI"/>
                        </a:rPr>
                        <a:t>Skip</a:t>
                      </a:r>
                      <a:r>
                        <a:rPr sz="1100" spc="-10" dirty="0">
                          <a:solidFill>
                            <a:srgbClr val="1F2228"/>
                          </a:solidFill>
                          <a:latin typeface="Segoe UI"/>
                          <a:cs typeface="Segoe UI"/>
                        </a:rPr>
                        <a:t> </a:t>
                      </a:r>
                      <a:r>
                        <a:rPr sz="1100" dirty="0">
                          <a:solidFill>
                            <a:srgbClr val="1F2228"/>
                          </a:solidFill>
                          <a:latin typeface="Segoe UI"/>
                          <a:cs typeface="Segoe UI"/>
                        </a:rPr>
                        <a:t>Left</a:t>
                      </a:r>
                      <a:r>
                        <a:rPr sz="1100" spc="-10" dirty="0">
                          <a:solidFill>
                            <a:srgbClr val="1F2228"/>
                          </a:solidFill>
                          <a:latin typeface="Segoe UI"/>
                          <a:cs typeface="Segoe UI"/>
                        </a:rPr>
                        <a:t> </a:t>
                      </a:r>
                      <a:r>
                        <a:rPr sz="1100" dirty="0">
                          <a:solidFill>
                            <a:srgbClr val="1F2228"/>
                          </a:solidFill>
                          <a:latin typeface="Segoe UI"/>
                          <a:cs typeface="Segoe UI"/>
                        </a:rPr>
                        <a:t>by</a:t>
                      </a:r>
                      <a:r>
                        <a:rPr sz="1100" spc="-15" dirty="0">
                          <a:solidFill>
                            <a:srgbClr val="1F2228"/>
                          </a:solidFill>
                          <a:latin typeface="Segoe UI"/>
                          <a:cs typeface="Segoe UI"/>
                        </a:rPr>
                        <a:t> </a:t>
                      </a:r>
                      <a:r>
                        <a:rPr sz="1100" dirty="0">
                          <a:solidFill>
                            <a:srgbClr val="1F2228"/>
                          </a:solidFill>
                          <a:latin typeface="Segoe UI"/>
                          <a:cs typeface="Segoe UI"/>
                        </a:rPr>
                        <a:t>5</a:t>
                      </a:r>
                      <a:r>
                        <a:rPr sz="1100" spc="-10" dirty="0">
                          <a:solidFill>
                            <a:srgbClr val="1F2228"/>
                          </a:solidFill>
                          <a:latin typeface="Segoe UI"/>
                          <a:cs typeface="Segoe UI"/>
                        </a:rPr>
                        <a:t> seconds</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dirty="0">
                        <a:latin typeface="Times New Roman"/>
                        <a:cs typeface="Times New Roman"/>
                      </a:endParaRPr>
                    </a:p>
                    <a:p>
                      <a:pPr>
                        <a:lnSpc>
                          <a:spcPct val="100000"/>
                        </a:lnSpc>
                        <a:spcBef>
                          <a:spcPts val="90"/>
                        </a:spcBef>
                      </a:pPr>
                      <a:endParaRPr sz="1100" dirty="0">
                        <a:latin typeface="Times New Roman"/>
                        <a:cs typeface="Times New Roman"/>
                      </a:endParaRPr>
                    </a:p>
                    <a:p>
                      <a:pPr marL="889000" marR="286385" indent="-600710">
                        <a:lnSpc>
                          <a:spcPct val="111700"/>
                        </a:lnSpc>
                      </a:pPr>
                      <a:r>
                        <a:rPr sz="1100" dirty="0">
                          <a:solidFill>
                            <a:srgbClr val="1F2228"/>
                          </a:solidFill>
                          <a:latin typeface="Segoe UI"/>
                          <a:cs typeface="Segoe UI"/>
                        </a:rPr>
                        <a:t>Skip</a:t>
                      </a:r>
                      <a:r>
                        <a:rPr sz="1100" spc="-15" dirty="0">
                          <a:solidFill>
                            <a:srgbClr val="1F2228"/>
                          </a:solidFill>
                          <a:latin typeface="Segoe UI"/>
                          <a:cs typeface="Segoe UI"/>
                        </a:rPr>
                        <a:t> </a:t>
                      </a:r>
                      <a:r>
                        <a:rPr sz="1100" spc="-10" dirty="0">
                          <a:solidFill>
                            <a:srgbClr val="1F2228"/>
                          </a:solidFill>
                          <a:latin typeface="Segoe UI"/>
                          <a:cs typeface="Segoe UI"/>
                        </a:rPr>
                        <a:t>backward </a:t>
                      </a:r>
                      <a:r>
                        <a:rPr sz="1100" dirty="0">
                          <a:solidFill>
                            <a:srgbClr val="1F2228"/>
                          </a:solidFill>
                          <a:latin typeface="Segoe UI"/>
                          <a:cs typeface="Segoe UI"/>
                        </a:rPr>
                        <a:t>by</a:t>
                      </a:r>
                      <a:r>
                        <a:rPr sz="1100" spc="-20" dirty="0">
                          <a:solidFill>
                            <a:srgbClr val="1F2228"/>
                          </a:solidFill>
                          <a:latin typeface="Segoe UI"/>
                          <a:cs typeface="Segoe UI"/>
                        </a:rPr>
                        <a:t> </a:t>
                      </a:r>
                      <a:r>
                        <a:rPr sz="1100" dirty="0">
                          <a:solidFill>
                            <a:srgbClr val="1F2228"/>
                          </a:solidFill>
                          <a:latin typeface="Segoe UI"/>
                          <a:cs typeface="Segoe UI"/>
                        </a:rPr>
                        <a:t>5</a:t>
                      </a:r>
                      <a:r>
                        <a:rPr sz="1100" spc="-15" dirty="0">
                          <a:solidFill>
                            <a:srgbClr val="1F2228"/>
                          </a:solidFill>
                          <a:latin typeface="Segoe UI"/>
                          <a:cs typeface="Segoe UI"/>
                        </a:rPr>
                        <a:t> </a:t>
                      </a:r>
                      <a:r>
                        <a:rPr sz="1100" dirty="0">
                          <a:solidFill>
                            <a:srgbClr val="1F2228"/>
                          </a:solidFill>
                          <a:latin typeface="Segoe UI"/>
                          <a:cs typeface="Segoe UI"/>
                        </a:rPr>
                        <a:t>seconds</a:t>
                      </a:r>
                      <a:r>
                        <a:rPr sz="1100" spc="-5" dirty="0">
                          <a:solidFill>
                            <a:srgbClr val="1F2228"/>
                          </a:solidFill>
                          <a:latin typeface="Segoe UI"/>
                          <a:cs typeface="Segoe UI"/>
                        </a:rPr>
                        <a:t> </a:t>
                      </a:r>
                      <a:r>
                        <a:rPr sz="1100" dirty="0">
                          <a:solidFill>
                            <a:srgbClr val="1F2228"/>
                          </a:solidFill>
                          <a:latin typeface="Segoe UI"/>
                          <a:cs typeface="Segoe UI"/>
                        </a:rPr>
                        <a:t>in</a:t>
                      </a:r>
                      <a:r>
                        <a:rPr sz="1100" spc="-10" dirty="0">
                          <a:solidFill>
                            <a:srgbClr val="1F2228"/>
                          </a:solidFill>
                          <a:latin typeface="Segoe UI"/>
                          <a:cs typeface="Segoe UI"/>
                        </a:rPr>
                        <a:t> </a:t>
                      </a:r>
                      <a:r>
                        <a:rPr sz="1100" spc="-25" dirty="0">
                          <a:solidFill>
                            <a:srgbClr val="1F2228"/>
                          </a:solidFill>
                          <a:latin typeface="Segoe UI"/>
                          <a:cs typeface="Segoe UI"/>
                        </a:rPr>
                        <a:t>the </a:t>
                      </a:r>
                      <a:r>
                        <a:rPr sz="1100" dirty="0">
                          <a:solidFill>
                            <a:srgbClr val="1F2228"/>
                          </a:solidFill>
                          <a:latin typeface="Segoe UI"/>
                          <a:cs typeface="Segoe UI"/>
                        </a:rPr>
                        <a:t>YouTube</a:t>
                      </a:r>
                      <a:r>
                        <a:rPr sz="1100" spc="-55" dirty="0">
                          <a:solidFill>
                            <a:srgbClr val="1F2228"/>
                          </a:solidFill>
                          <a:latin typeface="Segoe UI"/>
                          <a:cs typeface="Segoe UI"/>
                        </a:rPr>
                        <a:t> </a:t>
                      </a:r>
                      <a:r>
                        <a:rPr sz="1100" spc="-20" dirty="0">
                          <a:solidFill>
                            <a:srgbClr val="1F2228"/>
                          </a:solidFill>
                          <a:latin typeface="Segoe UI"/>
                          <a:cs typeface="Segoe UI"/>
                        </a:rPr>
                        <a:t>video</a:t>
                      </a:r>
                      <a:endParaRPr sz="1100" dirty="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2"/>
                  </a:ext>
                </a:extLst>
              </a:tr>
            </a:tbl>
          </a:graphicData>
        </a:graphic>
      </p:graphicFrame>
      <p:pic>
        <p:nvPicPr>
          <p:cNvPr id="22" name="object 7">
            <a:extLst>
              <a:ext uri="{FF2B5EF4-FFF2-40B4-BE49-F238E27FC236}">
                <a16:creationId xmlns:a16="http://schemas.microsoft.com/office/drawing/2014/main" id="{B54FAB5E-09B9-1D33-698B-979FEDE9522A}"/>
              </a:ext>
            </a:extLst>
          </p:cNvPr>
          <p:cNvPicPr/>
          <p:nvPr/>
        </p:nvPicPr>
        <p:blipFill>
          <a:blip r:embed="rId2" cstate="print"/>
          <a:stretch>
            <a:fillRect/>
          </a:stretch>
        </p:blipFill>
        <p:spPr>
          <a:xfrm>
            <a:off x="3098767" y="1262694"/>
            <a:ext cx="661091" cy="1031695"/>
          </a:xfrm>
          <a:prstGeom prst="rect">
            <a:avLst/>
          </a:prstGeom>
        </p:spPr>
      </p:pic>
      <p:pic>
        <p:nvPicPr>
          <p:cNvPr id="23" name="object 8">
            <a:extLst>
              <a:ext uri="{FF2B5EF4-FFF2-40B4-BE49-F238E27FC236}">
                <a16:creationId xmlns:a16="http://schemas.microsoft.com/office/drawing/2014/main" id="{413C4543-922F-4822-1A4F-865A794E2E32}"/>
              </a:ext>
            </a:extLst>
          </p:cNvPr>
          <p:cNvPicPr/>
          <p:nvPr/>
        </p:nvPicPr>
        <p:blipFill>
          <a:blip r:embed="rId3" cstate="print"/>
          <a:stretch>
            <a:fillRect/>
          </a:stretch>
        </p:blipFill>
        <p:spPr>
          <a:xfrm>
            <a:off x="3009450" y="2497769"/>
            <a:ext cx="867030" cy="825333"/>
          </a:xfrm>
          <a:prstGeom prst="rect">
            <a:avLst/>
          </a:prstGeom>
        </p:spPr>
      </p:pic>
      <p:pic>
        <p:nvPicPr>
          <p:cNvPr id="24" name="object 9">
            <a:extLst>
              <a:ext uri="{FF2B5EF4-FFF2-40B4-BE49-F238E27FC236}">
                <a16:creationId xmlns:a16="http://schemas.microsoft.com/office/drawing/2014/main" id="{E805E56E-ED6F-810E-FB7E-4D8315F39564}"/>
              </a:ext>
            </a:extLst>
          </p:cNvPr>
          <p:cNvPicPr/>
          <p:nvPr/>
        </p:nvPicPr>
        <p:blipFill>
          <a:blip r:embed="rId4" cstate="print"/>
          <a:stretch>
            <a:fillRect/>
          </a:stretch>
        </p:blipFill>
        <p:spPr>
          <a:xfrm>
            <a:off x="2981115" y="3583619"/>
            <a:ext cx="876270" cy="834140"/>
          </a:xfrm>
          <a:prstGeom prst="rect">
            <a:avLst/>
          </a:prstGeom>
        </p:spPr>
      </p:pic>
      <p:sp>
        <p:nvSpPr>
          <p:cNvPr id="10" name="TextBox 9">
            <a:extLst>
              <a:ext uri="{FF2B5EF4-FFF2-40B4-BE49-F238E27FC236}">
                <a16:creationId xmlns:a16="http://schemas.microsoft.com/office/drawing/2014/main" id="{378281F6-676E-E34B-9909-16815A618EF1}"/>
              </a:ext>
            </a:extLst>
          </p:cNvPr>
          <p:cNvSpPr txBox="1"/>
          <p:nvPr/>
        </p:nvSpPr>
        <p:spPr>
          <a:xfrm>
            <a:off x="889000" y="4816475"/>
            <a:ext cx="3787140" cy="365549"/>
          </a:xfrm>
          <a:prstGeom prst="rect">
            <a:avLst/>
          </a:prstGeom>
          <a:noFill/>
        </p:spPr>
        <p:txBody>
          <a:bodyPr wrap="square">
            <a:spAutoFit/>
          </a:bodyPr>
          <a:lstStyle/>
          <a:p>
            <a:pPr marL="12700" marR="5080">
              <a:lnSpc>
                <a:spcPct val="143300"/>
              </a:lnSpc>
              <a:spcBef>
                <a:spcPts val="580"/>
              </a:spcBef>
            </a:pPr>
            <a:r>
              <a:rPr lang="en-IN" sz="1400" b="1">
                <a:latin typeface="Times New Roman"/>
                <a:cs typeface="Times New Roman"/>
              </a:rPr>
              <a:t>6.2 MODULE DESCRIPTION </a:t>
            </a:r>
            <a:endParaRPr lang="en-IN" sz="1400" b="1" spc="-15" dirty="0">
              <a:latin typeface="Times New Roman"/>
              <a:cs typeface="Times New Roman"/>
            </a:endParaRPr>
          </a:p>
        </p:txBody>
      </p:sp>
      <p:sp>
        <p:nvSpPr>
          <p:cNvPr id="13" name="TextBox 12">
            <a:extLst>
              <a:ext uri="{FF2B5EF4-FFF2-40B4-BE49-F238E27FC236}">
                <a16:creationId xmlns:a16="http://schemas.microsoft.com/office/drawing/2014/main" id="{916D5A5B-0CB5-C3A6-EFE6-5FB0EB1FC521}"/>
              </a:ext>
            </a:extLst>
          </p:cNvPr>
          <p:cNvSpPr txBox="1"/>
          <p:nvPr/>
        </p:nvSpPr>
        <p:spPr>
          <a:xfrm>
            <a:off x="936647" y="5422565"/>
            <a:ext cx="5695905" cy="2638992"/>
          </a:xfrm>
          <a:prstGeom prst="rect">
            <a:avLst/>
          </a:prstGeom>
          <a:noFill/>
        </p:spPr>
        <p:txBody>
          <a:bodyPr wrap="square">
            <a:spAutoFit/>
          </a:bodyPr>
          <a:lstStyle/>
          <a:p>
            <a:pPr algn="just">
              <a:lnSpc>
                <a:spcPct val="150000"/>
              </a:lnSpc>
            </a:pPr>
            <a:r>
              <a:rPr lang="en-IN" sz="1400" b="1">
                <a:latin typeface="Times New Roman" panose="02020603050405020304" pitchFamily="18" charset="0"/>
                <a:cs typeface="Times New Roman" panose="02020603050405020304" pitchFamily="18" charset="0"/>
              </a:rPr>
              <a:t>Hardware description </a:t>
            </a:r>
            <a:r>
              <a:rPr lang="en-IN" sz="1400">
                <a:latin typeface="Times New Roman" panose="02020603050405020304" pitchFamily="18" charset="0"/>
                <a:cs typeface="Times New Roman" panose="02020603050405020304" pitchFamily="18" charset="0"/>
              </a:rPr>
              <a:t>• Processor: i3 or above</a:t>
            </a:r>
          </a:p>
          <a:p>
            <a:pPr algn="just">
              <a:lnSpc>
                <a:spcPct val="150000"/>
              </a:lnSpc>
            </a:pPr>
            <a:r>
              <a:rPr lang="en-IN" sz="1400">
                <a:latin typeface="Times New Roman" panose="02020603050405020304" pitchFamily="18" charset="0"/>
                <a:cs typeface="Times New Roman" panose="02020603050405020304" pitchFamily="18" charset="0"/>
              </a:rPr>
              <a:t> </a:t>
            </a:r>
            <a:r>
              <a:rPr lang="en-IN" sz="1400" b="1">
                <a:latin typeface="Times New Roman" panose="02020603050405020304" pitchFamily="18" charset="0"/>
                <a:cs typeface="Times New Roman" panose="02020603050405020304" pitchFamily="18" charset="0"/>
              </a:rPr>
              <a:t>• Ram: </a:t>
            </a:r>
            <a:r>
              <a:rPr lang="en-IN" sz="1400">
                <a:latin typeface="Times New Roman" panose="02020603050405020304" pitchFamily="18" charset="0"/>
                <a:cs typeface="Times New Roman" panose="02020603050405020304" pitchFamily="18" charset="0"/>
              </a:rPr>
              <a:t>2GB (min)</a:t>
            </a:r>
          </a:p>
          <a:p>
            <a:pPr algn="just">
              <a:lnSpc>
                <a:spcPct val="150000"/>
              </a:lnSpc>
            </a:pPr>
            <a:r>
              <a:rPr lang="en-IN" sz="1400">
                <a:latin typeface="Times New Roman" panose="02020603050405020304" pitchFamily="18" charset="0"/>
                <a:cs typeface="Times New Roman" panose="02020603050405020304" pitchFamily="18" charset="0"/>
              </a:rPr>
              <a:t> • </a:t>
            </a:r>
            <a:r>
              <a:rPr lang="en-IN" sz="1400" b="1">
                <a:latin typeface="Times New Roman" panose="02020603050405020304" pitchFamily="18" charset="0"/>
                <a:cs typeface="Times New Roman" panose="02020603050405020304" pitchFamily="18" charset="0"/>
              </a:rPr>
              <a:t>System memory</a:t>
            </a:r>
            <a:r>
              <a:rPr lang="en-IN" sz="1400">
                <a:latin typeface="Times New Roman" panose="02020603050405020304" pitchFamily="18" charset="0"/>
                <a:cs typeface="Times New Roman" panose="02020603050405020304" pitchFamily="18" charset="0"/>
              </a:rPr>
              <a:t>: 8GB (min)</a:t>
            </a:r>
          </a:p>
          <a:p>
            <a:pPr algn="just">
              <a:lnSpc>
                <a:spcPct val="150000"/>
              </a:lnSpc>
            </a:pPr>
            <a:r>
              <a:rPr lang="en-IN" sz="1400">
                <a:latin typeface="Times New Roman" panose="02020603050405020304" pitchFamily="18" charset="0"/>
                <a:cs typeface="Times New Roman" panose="02020603050405020304" pitchFamily="18" charset="0"/>
              </a:rPr>
              <a:t> •</a:t>
            </a:r>
            <a:r>
              <a:rPr lang="en-IN" sz="1400" b="1">
                <a:latin typeface="Times New Roman" panose="02020603050405020304" pitchFamily="18" charset="0"/>
                <a:cs typeface="Times New Roman" panose="02020603050405020304" pitchFamily="18" charset="0"/>
              </a:rPr>
              <a:t>Network connection: </a:t>
            </a:r>
            <a:r>
              <a:rPr lang="en-IN" sz="1400">
                <a:latin typeface="Times New Roman" panose="02020603050405020304" pitchFamily="18" charset="0"/>
                <a:cs typeface="Times New Roman" panose="02020603050405020304" pitchFamily="18" charset="0"/>
              </a:rPr>
              <a:t>UTP or coaxial cable connection Software        description </a:t>
            </a:r>
          </a:p>
          <a:p>
            <a:pPr algn="just">
              <a:lnSpc>
                <a:spcPct val="150000"/>
              </a:lnSpc>
            </a:pPr>
            <a:r>
              <a:rPr lang="en-IN" sz="1400">
                <a:latin typeface="Times New Roman" panose="02020603050405020304" pitchFamily="18" charset="0"/>
                <a:cs typeface="Times New Roman" panose="02020603050405020304" pitchFamily="18" charset="0"/>
              </a:rPr>
              <a:t>• </a:t>
            </a:r>
            <a:r>
              <a:rPr lang="en-IN" sz="1400" b="1">
                <a:latin typeface="Times New Roman" panose="02020603050405020304" pitchFamily="18" charset="0"/>
                <a:cs typeface="Times New Roman" panose="02020603050405020304" pitchFamily="18" charset="0"/>
              </a:rPr>
              <a:t>Technology implemented:</a:t>
            </a:r>
            <a:r>
              <a:rPr lang="en-IN" sz="1400">
                <a:latin typeface="Times New Roman" panose="02020603050405020304" pitchFamily="18" charset="0"/>
                <a:cs typeface="Times New Roman" panose="02020603050405020304" pitchFamily="18" charset="0"/>
              </a:rPr>
              <a:t>AI and ML</a:t>
            </a:r>
          </a:p>
          <a:p>
            <a:pPr algn="just">
              <a:lnSpc>
                <a:spcPct val="150000"/>
              </a:lnSpc>
            </a:pPr>
            <a:r>
              <a:rPr lang="en-IN" sz="1400" b="1">
                <a:latin typeface="Times New Roman" panose="02020603050405020304" pitchFamily="18" charset="0"/>
                <a:cs typeface="Times New Roman" panose="02020603050405020304" pitchFamily="18" charset="0"/>
              </a:rPr>
              <a:t> </a:t>
            </a:r>
            <a:r>
              <a:rPr lang="en-IN" sz="1400">
                <a:latin typeface="Times New Roman" panose="02020603050405020304" pitchFamily="18" charset="0"/>
                <a:cs typeface="Times New Roman" panose="02020603050405020304" pitchFamily="18" charset="0"/>
              </a:rPr>
              <a:t>• </a:t>
            </a:r>
            <a:r>
              <a:rPr lang="en-IN" sz="1400" b="1">
                <a:latin typeface="Times New Roman" panose="02020603050405020304" pitchFamily="18" charset="0"/>
                <a:cs typeface="Times New Roman" panose="02020603050405020304" pitchFamily="18" charset="0"/>
              </a:rPr>
              <a:t>Language used</a:t>
            </a:r>
            <a:r>
              <a:rPr lang="en-IN" sz="1400">
                <a:latin typeface="Times New Roman" panose="02020603050405020304" pitchFamily="18" charset="0"/>
                <a:cs typeface="Times New Roman" panose="02020603050405020304" pitchFamily="18" charset="0"/>
              </a:rPr>
              <a:t>: Python</a:t>
            </a:r>
          </a:p>
          <a:p>
            <a:pPr algn="just">
              <a:lnSpc>
                <a:spcPct val="150000"/>
              </a:lnSpc>
            </a:pPr>
            <a:r>
              <a:rPr lang="en-IN" sz="1400">
                <a:latin typeface="Times New Roman" panose="02020603050405020304" pitchFamily="18" charset="0"/>
                <a:cs typeface="Times New Roman" panose="02020603050405020304" pitchFamily="18" charset="0"/>
              </a:rPr>
              <a:t> • </a:t>
            </a:r>
            <a:r>
              <a:rPr lang="en-IN" sz="1400" b="1">
                <a:latin typeface="Times New Roman" panose="02020603050405020304" pitchFamily="18" charset="0"/>
                <a:cs typeface="Times New Roman" panose="02020603050405020304" pitchFamily="18" charset="0"/>
              </a:rPr>
              <a:t>User interface:</a:t>
            </a:r>
            <a:r>
              <a:rPr lang="en-IN" sz="1400">
                <a:latin typeface="Times New Roman" panose="02020603050405020304" pitchFamily="18" charset="0"/>
                <a:cs typeface="Times New Roman" panose="02020603050405020304" pitchFamily="18" charset="0"/>
              </a:rPr>
              <a:t>VS code</a:t>
            </a:r>
          </a:p>
        </p:txBody>
      </p:sp>
      <p:sp>
        <p:nvSpPr>
          <p:cNvPr id="16" name="Date Placeholder 15">
            <a:extLst>
              <a:ext uri="{FF2B5EF4-FFF2-40B4-BE49-F238E27FC236}">
                <a16:creationId xmlns:a16="http://schemas.microsoft.com/office/drawing/2014/main" id="{4C296A89-52CE-3EC2-EC5E-F36B03D2FDC8}"/>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25" name="Footer Placeholder 24">
            <a:extLst>
              <a:ext uri="{FF2B5EF4-FFF2-40B4-BE49-F238E27FC236}">
                <a16:creationId xmlns:a16="http://schemas.microsoft.com/office/drawing/2014/main" id="{2FDC4D42-207E-0E63-6B68-CA965E2B3B57}"/>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26" name="object 5">
            <a:extLst>
              <a:ext uri="{FF2B5EF4-FFF2-40B4-BE49-F238E27FC236}">
                <a16:creationId xmlns:a16="http://schemas.microsoft.com/office/drawing/2014/main" id="{AD4B2741-93D8-860B-A91F-2592A249BC21}"/>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27" name="object 3">
            <a:extLst>
              <a:ext uri="{FF2B5EF4-FFF2-40B4-BE49-F238E27FC236}">
                <a16:creationId xmlns:a16="http://schemas.microsoft.com/office/drawing/2014/main" id="{A9E0EB03-4BE9-0DB4-9D80-EC2D78D9C05B}"/>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8" name="object 2">
            <a:extLst>
              <a:ext uri="{FF2B5EF4-FFF2-40B4-BE49-F238E27FC236}">
                <a16:creationId xmlns:a16="http://schemas.microsoft.com/office/drawing/2014/main" id="{14D886D8-5EF0-E9E5-F1BF-918FC86D8689}"/>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15</a:t>
            </a:r>
            <a:endParaRPr sz="1100">
              <a:latin typeface="Times New Roman"/>
              <a:cs typeface="Times New Roman"/>
            </a:endParaRPr>
          </a:p>
        </p:txBody>
      </p:sp>
    </p:spTree>
    <p:extLst>
      <p:ext uri="{BB962C8B-B14F-4D97-AF65-F5344CB8AC3E}">
        <p14:creationId xmlns:p14="http://schemas.microsoft.com/office/powerpoint/2010/main" val="3194310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4">
            <a:extLst>
              <a:ext uri="{FF2B5EF4-FFF2-40B4-BE49-F238E27FC236}">
                <a16:creationId xmlns:a16="http://schemas.microsoft.com/office/drawing/2014/main" id="{A964C4DB-714D-AFD3-E5D6-53E72BB532AA}"/>
              </a:ext>
            </a:extLst>
          </p:cNvPr>
          <p:cNvSpPr>
            <a:spLocks noChangeArrowheads="1"/>
          </p:cNvSpPr>
          <p:nvPr/>
        </p:nvSpPr>
        <p:spPr bwMode="auto">
          <a:xfrm>
            <a:off x="0" y="0"/>
            <a:ext cx="2286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0" y="0"/>
            <a:ext cx="25304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object 3">
            <a:extLst>
              <a:ext uri="{FF2B5EF4-FFF2-40B4-BE49-F238E27FC236}">
                <a16:creationId xmlns:a16="http://schemas.microsoft.com/office/drawing/2014/main" id="{5203AFEC-516B-E34A-70A5-3B0C9C3DA457}"/>
              </a:ext>
            </a:extLst>
          </p:cNvPr>
          <p:cNvSpPr/>
          <p:nvPr/>
        </p:nvSpPr>
        <p:spPr>
          <a:xfrm>
            <a:off x="1328420" y="6366763"/>
            <a:ext cx="873760" cy="187960"/>
          </a:xfrm>
          <a:custGeom>
            <a:avLst/>
            <a:gdLst/>
            <a:ahLst/>
            <a:cxnLst/>
            <a:rect l="l" t="t" r="r" b="b"/>
            <a:pathLst>
              <a:path w="873760" h="187959">
                <a:moveTo>
                  <a:pt x="873442" y="0"/>
                </a:moveTo>
                <a:lnTo>
                  <a:pt x="0" y="0"/>
                </a:lnTo>
                <a:lnTo>
                  <a:pt x="0" y="187642"/>
                </a:lnTo>
                <a:lnTo>
                  <a:pt x="873442" y="187642"/>
                </a:lnTo>
                <a:lnTo>
                  <a:pt x="873442" y="0"/>
                </a:lnTo>
                <a:close/>
              </a:path>
            </a:pathLst>
          </a:custGeom>
          <a:solidFill>
            <a:srgbClr val="F6F8F9"/>
          </a:solidFill>
        </p:spPr>
        <p:txBody>
          <a:bodyPr wrap="square" lIns="0" tIns="0" rIns="0" bIns="0" rtlCol="0"/>
          <a:lstStyle/>
          <a:p>
            <a:endParaRPr/>
          </a:p>
        </p:txBody>
      </p:sp>
      <p:sp>
        <p:nvSpPr>
          <p:cNvPr id="8" name="object 4">
            <a:extLst>
              <a:ext uri="{FF2B5EF4-FFF2-40B4-BE49-F238E27FC236}">
                <a16:creationId xmlns:a16="http://schemas.microsoft.com/office/drawing/2014/main" id="{A7C38F5E-2145-E96F-3AE0-06A9500D5D83}"/>
              </a:ext>
            </a:extLst>
          </p:cNvPr>
          <p:cNvSpPr/>
          <p:nvPr/>
        </p:nvSpPr>
        <p:spPr>
          <a:xfrm>
            <a:off x="4441190" y="6366776"/>
            <a:ext cx="2280920" cy="375285"/>
          </a:xfrm>
          <a:custGeom>
            <a:avLst/>
            <a:gdLst/>
            <a:ahLst/>
            <a:cxnLst/>
            <a:rect l="l" t="t" r="r" b="b"/>
            <a:pathLst>
              <a:path w="2280920" h="375284">
                <a:moveTo>
                  <a:pt x="2280666" y="0"/>
                </a:moveTo>
                <a:lnTo>
                  <a:pt x="0" y="0"/>
                </a:lnTo>
                <a:lnTo>
                  <a:pt x="0" y="187629"/>
                </a:lnTo>
                <a:lnTo>
                  <a:pt x="971931" y="187629"/>
                </a:lnTo>
                <a:lnTo>
                  <a:pt x="971931" y="374954"/>
                </a:lnTo>
                <a:lnTo>
                  <a:pt x="1308798" y="374954"/>
                </a:lnTo>
                <a:lnTo>
                  <a:pt x="1308798" y="187629"/>
                </a:lnTo>
                <a:lnTo>
                  <a:pt x="2280666" y="187629"/>
                </a:lnTo>
                <a:lnTo>
                  <a:pt x="2280666" y="0"/>
                </a:lnTo>
                <a:close/>
              </a:path>
            </a:pathLst>
          </a:custGeom>
          <a:solidFill>
            <a:srgbClr val="F6F8F9"/>
          </a:solidFill>
        </p:spPr>
        <p:txBody>
          <a:bodyPr wrap="square" lIns="0" tIns="0" rIns="0" bIns="0" rtlCol="0"/>
          <a:lstStyle/>
          <a:p>
            <a:endParaRPr/>
          </a:p>
        </p:txBody>
      </p:sp>
      <p:sp>
        <p:nvSpPr>
          <p:cNvPr id="18" name="TextBox 17">
            <a:extLst>
              <a:ext uri="{FF2B5EF4-FFF2-40B4-BE49-F238E27FC236}">
                <a16:creationId xmlns:a16="http://schemas.microsoft.com/office/drawing/2014/main" id="{08B695F1-E4AE-28FA-BE45-E487507644F1}"/>
              </a:ext>
            </a:extLst>
          </p:cNvPr>
          <p:cNvSpPr txBox="1"/>
          <p:nvPr/>
        </p:nvSpPr>
        <p:spPr>
          <a:xfrm>
            <a:off x="911860" y="1235075"/>
            <a:ext cx="3787140" cy="365549"/>
          </a:xfrm>
          <a:prstGeom prst="rect">
            <a:avLst/>
          </a:prstGeom>
          <a:noFill/>
        </p:spPr>
        <p:txBody>
          <a:bodyPr wrap="square">
            <a:spAutoFit/>
          </a:bodyPr>
          <a:lstStyle/>
          <a:p>
            <a:pPr marL="12700" marR="5080">
              <a:lnSpc>
                <a:spcPct val="143300"/>
              </a:lnSpc>
              <a:spcBef>
                <a:spcPts val="580"/>
              </a:spcBef>
            </a:pPr>
            <a:r>
              <a:rPr lang="en-IN" sz="1400" b="1">
                <a:latin typeface="Times New Roman"/>
                <a:cs typeface="Times New Roman"/>
              </a:rPr>
              <a:t>6.3 UML DIAGRAM</a:t>
            </a:r>
            <a:endParaRPr lang="en-IN" sz="1400" b="1" spc="-15" dirty="0">
              <a:latin typeface="Times New Roman"/>
              <a:cs typeface="Times New Roman"/>
            </a:endParaRPr>
          </a:p>
        </p:txBody>
      </p:sp>
      <p:grpSp>
        <p:nvGrpSpPr>
          <p:cNvPr id="46" name="Group 45">
            <a:extLst>
              <a:ext uri="{FF2B5EF4-FFF2-40B4-BE49-F238E27FC236}">
                <a16:creationId xmlns:a16="http://schemas.microsoft.com/office/drawing/2014/main" id="{6206B507-44B7-0A36-4458-25A7D1FA6D67}"/>
              </a:ext>
            </a:extLst>
          </p:cNvPr>
          <p:cNvGrpSpPr/>
          <p:nvPr/>
        </p:nvGrpSpPr>
        <p:grpSpPr>
          <a:xfrm>
            <a:off x="2870200" y="2073275"/>
            <a:ext cx="1726247" cy="6400800"/>
            <a:chOff x="3402965" y="2688172"/>
            <a:chExt cx="1421447" cy="5726448"/>
          </a:xfrm>
        </p:grpSpPr>
        <p:sp>
          <p:nvSpPr>
            <p:cNvPr id="21" name="Text Box 11">
              <a:extLst>
                <a:ext uri="{FF2B5EF4-FFF2-40B4-BE49-F238E27FC236}">
                  <a16:creationId xmlns:a16="http://schemas.microsoft.com/office/drawing/2014/main" id="{63F5389D-5EEF-2189-A021-9BFA02FC3230}"/>
                </a:ext>
              </a:extLst>
            </p:cNvPr>
            <p:cNvSpPr txBox="1">
              <a:spLocks noChangeArrowheads="1"/>
            </p:cNvSpPr>
            <p:nvPr/>
          </p:nvSpPr>
          <p:spPr bwMode="auto">
            <a:xfrm>
              <a:off x="3418840" y="2688172"/>
              <a:ext cx="1404938" cy="323850"/>
            </a:xfrm>
            <a:prstGeom prst="rect">
              <a:avLst/>
            </a:prstGeom>
            <a:solidFill>
              <a:srgbClr val="FFFFFF"/>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500" b="1"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User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22" name="Group 21">
              <a:extLst>
                <a:ext uri="{FF2B5EF4-FFF2-40B4-BE49-F238E27FC236}">
                  <a16:creationId xmlns:a16="http://schemas.microsoft.com/office/drawing/2014/main" id="{0D814E84-15DA-4234-219E-FAF71551DFC8}"/>
                </a:ext>
              </a:extLst>
            </p:cNvPr>
            <p:cNvGrpSpPr/>
            <p:nvPr/>
          </p:nvGrpSpPr>
          <p:grpSpPr>
            <a:xfrm>
              <a:off x="3418840" y="3293745"/>
              <a:ext cx="1397000" cy="953770"/>
              <a:chOff x="0" y="0"/>
              <a:chExt cx="1397331" cy="954156"/>
            </a:xfrm>
          </p:grpSpPr>
          <p:sp>
            <p:nvSpPr>
              <p:cNvPr id="23" name="Text Box 12">
                <a:extLst>
                  <a:ext uri="{FF2B5EF4-FFF2-40B4-BE49-F238E27FC236}">
                    <a16:creationId xmlns:a16="http://schemas.microsoft.com/office/drawing/2014/main" id="{C4943727-2562-C7B7-877B-8E04C3114ED5}"/>
                  </a:ext>
                </a:extLst>
              </p:cNvPr>
              <p:cNvSpPr txBox="1"/>
              <p:nvPr/>
            </p:nvSpPr>
            <p:spPr>
              <a:xfrm>
                <a:off x="0" y="0"/>
                <a:ext cx="1389463" cy="954156"/>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n-US" sz="1100">
                    <a:effectLst/>
                    <a:ea typeface="Calibri" panose="020F0502020204030204" pitchFamily="34" charset="0"/>
                    <a:cs typeface="Times New Roman" panose="02020603050405020304" pitchFamily="18" charset="0"/>
                  </a:rPr>
                  <a:t>Webcam</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maxHands</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findHands()</a:t>
                </a:r>
                <a:endParaRPr lang="en-IN" sz="1100">
                  <a:effectLst/>
                  <a:ea typeface="Calibri" panose="020F0502020204030204" pitchFamily="34" charset="0"/>
                  <a:cs typeface="Times New Roman" panose="02020603050405020304" pitchFamily="18" charset="0"/>
                </a:endParaRPr>
              </a:p>
            </p:txBody>
          </p:sp>
          <p:cxnSp>
            <p:nvCxnSpPr>
              <p:cNvPr id="24" name="Straight Connector 23">
                <a:extLst>
                  <a:ext uri="{FF2B5EF4-FFF2-40B4-BE49-F238E27FC236}">
                    <a16:creationId xmlns:a16="http://schemas.microsoft.com/office/drawing/2014/main" id="{5F66AA12-CB78-2FC9-1A8D-604093CE5A04}"/>
                  </a:ext>
                </a:extLst>
              </p:cNvPr>
              <p:cNvCxnSpPr/>
              <p:nvPr/>
            </p:nvCxnSpPr>
            <p:spPr>
              <a:xfrm>
                <a:off x="0" y="294198"/>
                <a:ext cx="138938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060EB3E-9AFB-238C-E0EF-0A9B9975879F}"/>
                  </a:ext>
                </a:extLst>
              </p:cNvPr>
              <p:cNvCxnSpPr/>
              <p:nvPr/>
            </p:nvCxnSpPr>
            <p:spPr>
              <a:xfrm>
                <a:off x="7951" y="604299"/>
                <a:ext cx="138938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563E17B2-906D-310C-DCC6-C1B287DA2CD4}"/>
                </a:ext>
              </a:extLst>
            </p:cNvPr>
            <p:cNvGrpSpPr/>
            <p:nvPr/>
          </p:nvGrpSpPr>
          <p:grpSpPr>
            <a:xfrm>
              <a:off x="3410585" y="4481195"/>
              <a:ext cx="1388745" cy="603885"/>
              <a:chOff x="0" y="0"/>
              <a:chExt cx="1389463" cy="604299"/>
            </a:xfrm>
          </p:grpSpPr>
          <p:sp>
            <p:nvSpPr>
              <p:cNvPr id="27" name="Text Box 23">
                <a:extLst>
                  <a:ext uri="{FF2B5EF4-FFF2-40B4-BE49-F238E27FC236}">
                    <a16:creationId xmlns:a16="http://schemas.microsoft.com/office/drawing/2014/main" id="{0710644C-A96F-427E-657A-86E3FCCD19F7}"/>
                  </a:ext>
                </a:extLst>
              </p:cNvPr>
              <p:cNvSpPr txBox="1"/>
              <p:nvPr/>
            </p:nvSpPr>
            <p:spPr>
              <a:xfrm>
                <a:off x="0" y="0"/>
                <a:ext cx="1389463" cy="604299"/>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n-US" sz="1100">
                    <a:effectLst/>
                    <a:ea typeface="Calibri" panose="020F0502020204030204" pitchFamily="34" charset="0"/>
                    <a:cs typeface="Times New Roman" panose="02020603050405020304" pitchFamily="18" charset="0"/>
                  </a:rPr>
                  <a:t>ImageCapture</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capture()</a:t>
                </a:r>
                <a:endParaRPr lang="en-IN" sz="1100">
                  <a:effectLst/>
                  <a:ea typeface="Calibri" panose="020F0502020204030204" pitchFamily="34" charset="0"/>
                  <a:cs typeface="Times New Roman" panose="02020603050405020304" pitchFamily="18" charset="0"/>
                </a:endParaRPr>
              </a:p>
            </p:txBody>
          </p:sp>
          <p:cxnSp>
            <p:nvCxnSpPr>
              <p:cNvPr id="28" name="Straight Connector 27">
                <a:extLst>
                  <a:ext uri="{FF2B5EF4-FFF2-40B4-BE49-F238E27FC236}">
                    <a16:creationId xmlns:a16="http://schemas.microsoft.com/office/drawing/2014/main" id="{2D4B60F6-E5E3-F41A-C91D-1889C528DF41}"/>
                  </a:ext>
                </a:extLst>
              </p:cNvPr>
              <p:cNvCxnSpPr/>
              <p:nvPr/>
            </p:nvCxnSpPr>
            <p:spPr>
              <a:xfrm>
                <a:off x="0" y="294198"/>
                <a:ext cx="138938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B68484A5-501E-BCE9-D04F-7732FA3E46FE}"/>
                </a:ext>
              </a:extLst>
            </p:cNvPr>
            <p:cNvGrpSpPr/>
            <p:nvPr/>
          </p:nvGrpSpPr>
          <p:grpSpPr>
            <a:xfrm>
              <a:off x="3410585" y="5363210"/>
              <a:ext cx="1388745" cy="603885"/>
              <a:chOff x="0" y="0"/>
              <a:chExt cx="1389463" cy="604299"/>
            </a:xfrm>
          </p:grpSpPr>
          <p:sp>
            <p:nvSpPr>
              <p:cNvPr id="30" name="Text Box 27">
                <a:extLst>
                  <a:ext uri="{FF2B5EF4-FFF2-40B4-BE49-F238E27FC236}">
                    <a16:creationId xmlns:a16="http://schemas.microsoft.com/office/drawing/2014/main" id="{7CDF44D7-DDE1-01D4-FAC0-9FA712468ACA}"/>
                  </a:ext>
                </a:extLst>
              </p:cNvPr>
              <p:cNvSpPr txBox="1"/>
              <p:nvPr/>
            </p:nvSpPr>
            <p:spPr>
              <a:xfrm>
                <a:off x="0" y="0"/>
                <a:ext cx="1389463" cy="604299"/>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n-US" sz="1100">
                    <a:effectLst/>
                    <a:ea typeface="Calibri" panose="020F0502020204030204" pitchFamily="34" charset="0"/>
                    <a:cs typeface="Times New Roman" panose="02020603050405020304" pitchFamily="18" charset="0"/>
                  </a:rPr>
                  <a:t>HandDetection</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detectHands()</a:t>
                </a:r>
                <a:endParaRPr lang="en-IN" sz="1100">
                  <a:effectLst/>
                  <a:ea typeface="Calibri" panose="020F0502020204030204" pitchFamily="34" charset="0"/>
                  <a:cs typeface="Times New Roman" panose="02020603050405020304" pitchFamily="18" charset="0"/>
                </a:endParaRPr>
              </a:p>
            </p:txBody>
          </p:sp>
          <p:cxnSp>
            <p:nvCxnSpPr>
              <p:cNvPr id="31" name="Straight Connector 30">
                <a:extLst>
                  <a:ext uri="{FF2B5EF4-FFF2-40B4-BE49-F238E27FC236}">
                    <a16:creationId xmlns:a16="http://schemas.microsoft.com/office/drawing/2014/main" id="{9802D1F4-64BE-C402-FA63-A455AD139A1B}"/>
                  </a:ext>
                </a:extLst>
              </p:cNvPr>
              <p:cNvCxnSpPr/>
              <p:nvPr/>
            </p:nvCxnSpPr>
            <p:spPr>
              <a:xfrm>
                <a:off x="0" y="294198"/>
                <a:ext cx="138938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8C8DC7A3-DC3E-1847-A6B5-0F6990E3FBC4}"/>
                </a:ext>
              </a:extLst>
            </p:cNvPr>
            <p:cNvGrpSpPr/>
            <p:nvPr/>
          </p:nvGrpSpPr>
          <p:grpSpPr>
            <a:xfrm>
              <a:off x="3402965" y="6268085"/>
              <a:ext cx="1388745" cy="603885"/>
              <a:chOff x="0" y="-39770"/>
              <a:chExt cx="1389463" cy="604299"/>
            </a:xfrm>
          </p:grpSpPr>
          <p:sp>
            <p:nvSpPr>
              <p:cNvPr id="33" name="Text Box 31">
                <a:extLst>
                  <a:ext uri="{FF2B5EF4-FFF2-40B4-BE49-F238E27FC236}">
                    <a16:creationId xmlns:a16="http://schemas.microsoft.com/office/drawing/2014/main" id="{E321C233-8772-26FF-E3CB-89CA85585F19}"/>
                  </a:ext>
                </a:extLst>
              </p:cNvPr>
              <p:cNvSpPr txBox="1"/>
              <p:nvPr/>
            </p:nvSpPr>
            <p:spPr>
              <a:xfrm>
                <a:off x="0" y="-39770"/>
                <a:ext cx="1389463" cy="604299"/>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n-US" sz="1100">
                    <a:effectLst/>
                    <a:ea typeface="Calibri" panose="020F0502020204030204" pitchFamily="34" charset="0"/>
                    <a:cs typeface="Times New Roman" panose="02020603050405020304" pitchFamily="18" charset="0"/>
                  </a:rPr>
                  <a:t>ActionExecution</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executeAction()</a:t>
                </a:r>
                <a:endParaRPr lang="en-IN" sz="1100">
                  <a:effectLst/>
                  <a:ea typeface="Calibri" panose="020F0502020204030204" pitchFamily="34" charset="0"/>
                  <a:cs typeface="Times New Roman" panose="02020603050405020304" pitchFamily="18" charset="0"/>
                </a:endParaRPr>
              </a:p>
            </p:txBody>
          </p:sp>
          <p:cxnSp>
            <p:nvCxnSpPr>
              <p:cNvPr id="34" name="Straight Connector 33">
                <a:extLst>
                  <a:ext uri="{FF2B5EF4-FFF2-40B4-BE49-F238E27FC236}">
                    <a16:creationId xmlns:a16="http://schemas.microsoft.com/office/drawing/2014/main" id="{F7F64C8A-0F67-ADF8-F610-5C25FCFE88F4}"/>
                  </a:ext>
                </a:extLst>
              </p:cNvPr>
              <p:cNvCxnSpPr/>
              <p:nvPr/>
            </p:nvCxnSpPr>
            <p:spPr>
              <a:xfrm>
                <a:off x="0" y="294198"/>
                <a:ext cx="138938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Text Box 35">
              <a:extLst>
                <a:ext uri="{FF2B5EF4-FFF2-40B4-BE49-F238E27FC236}">
                  <a16:creationId xmlns:a16="http://schemas.microsoft.com/office/drawing/2014/main" id="{59EF4F33-41CB-8CEB-1BBA-FDF2A538BFB2}"/>
                </a:ext>
              </a:extLst>
            </p:cNvPr>
            <p:cNvSpPr txBox="1">
              <a:spLocks noChangeArrowheads="1"/>
            </p:cNvSpPr>
            <p:nvPr/>
          </p:nvSpPr>
          <p:spPr bwMode="auto">
            <a:xfrm>
              <a:off x="3435350" y="7270032"/>
              <a:ext cx="1389062" cy="1144588"/>
            </a:xfrm>
            <a:prstGeom prst="rect">
              <a:avLst/>
            </a:prstGeom>
            <a:solidFill>
              <a:srgbClr val="FFFFFF"/>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Classifier    </a:t>
              </a:r>
              <a:endParaRPr kumimoji="0" lang="en-US" altLang="en-US" sz="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modelPath</a:t>
              </a:r>
              <a:endParaRPr kumimoji="0" lang="en-US" altLang="en-US" sz="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labelsPath</a:t>
              </a:r>
              <a:endParaRPr kumimoji="0" lang="en-US" altLang="en-US" sz="400" b="0" i="0" u="none" strike="noStrike" cap="none" normalizeH="0" baseline="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getPrediction()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36" name="Straight Connector 35">
              <a:extLst>
                <a:ext uri="{FF2B5EF4-FFF2-40B4-BE49-F238E27FC236}">
                  <a16:creationId xmlns:a16="http://schemas.microsoft.com/office/drawing/2014/main" id="{01E9099A-4097-70D6-57F7-64E827F8ADFF}"/>
                </a:ext>
              </a:extLst>
            </p:cNvPr>
            <p:cNvCxnSpPr/>
            <p:nvPr/>
          </p:nvCxnSpPr>
          <p:spPr>
            <a:xfrm>
              <a:off x="3426460" y="7522210"/>
              <a:ext cx="138874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34ED2BE7-7814-C106-A480-FA805D6C16E8}"/>
                </a:ext>
              </a:extLst>
            </p:cNvPr>
            <p:cNvCxnSpPr/>
            <p:nvPr/>
          </p:nvCxnSpPr>
          <p:spPr>
            <a:xfrm>
              <a:off x="4086860" y="3006090"/>
              <a:ext cx="0" cy="285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FA10F40-F1F1-91F0-EE30-FCC73D46E8CC}"/>
                </a:ext>
              </a:extLst>
            </p:cNvPr>
            <p:cNvCxnSpPr/>
            <p:nvPr/>
          </p:nvCxnSpPr>
          <p:spPr>
            <a:xfrm>
              <a:off x="4086860" y="4246245"/>
              <a:ext cx="0" cy="2305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829E0185-2E10-2178-D59B-6F2BAC6532D1}"/>
                </a:ext>
              </a:extLst>
            </p:cNvPr>
            <p:cNvCxnSpPr/>
            <p:nvPr/>
          </p:nvCxnSpPr>
          <p:spPr>
            <a:xfrm>
              <a:off x="4089400" y="5076190"/>
              <a:ext cx="0" cy="285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0B692F50-645D-942C-0C91-A04C89369F2F}"/>
                </a:ext>
              </a:extLst>
            </p:cNvPr>
            <p:cNvCxnSpPr/>
            <p:nvPr/>
          </p:nvCxnSpPr>
          <p:spPr>
            <a:xfrm>
              <a:off x="4098290" y="5967095"/>
              <a:ext cx="0" cy="285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7CB97425-4196-000E-C416-37665AEA5B99}"/>
                </a:ext>
              </a:extLst>
            </p:cNvPr>
            <p:cNvCxnSpPr/>
            <p:nvPr/>
          </p:nvCxnSpPr>
          <p:spPr>
            <a:xfrm>
              <a:off x="4126230" y="6870700"/>
              <a:ext cx="0" cy="3575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D32D1EB-78A4-EE22-7E00-3DCC9B619379}"/>
                </a:ext>
              </a:extLst>
            </p:cNvPr>
            <p:cNvCxnSpPr>
              <a:cxnSpLocks/>
            </p:cNvCxnSpPr>
            <p:nvPr/>
          </p:nvCxnSpPr>
          <p:spPr>
            <a:xfrm>
              <a:off x="3435350" y="8032750"/>
              <a:ext cx="1381125"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3" name="Date Placeholder 12">
            <a:extLst>
              <a:ext uri="{FF2B5EF4-FFF2-40B4-BE49-F238E27FC236}">
                <a16:creationId xmlns:a16="http://schemas.microsoft.com/office/drawing/2014/main" id="{C5CE6AAE-938B-E7D1-6BD6-5594E6B07BF0}"/>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4" name="Footer Placeholder 13">
            <a:extLst>
              <a:ext uri="{FF2B5EF4-FFF2-40B4-BE49-F238E27FC236}">
                <a16:creationId xmlns:a16="http://schemas.microsoft.com/office/drawing/2014/main" id="{7ACA608F-C34D-82D3-2D5F-08AD07B39B31}"/>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5" name="object 5">
            <a:extLst>
              <a:ext uri="{FF2B5EF4-FFF2-40B4-BE49-F238E27FC236}">
                <a16:creationId xmlns:a16="http://schemas.microsoft.com/office/drawing/2014/main" id="{5E0C0484-FE42-CE49-A00D-3455661BAC2E}"/>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6" name="object 3">
            <a:extLst>
              <a:ext uri="{FF2B5EF4-FFF2-40B4-BE49-F238E27FC236}">
                <a16:creationId xmlns:a16="http://schemas.microsoft.com/office/drawing/2014/main" id="{BCA80CF7-79FF-8D45-E053-7C50CE13436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7" name="object 2">
            <a:extLst>
              <a:ext uri="{FF2B5EF4-FFF2-40B4-BE49-F238E27FC236}">
                <a16:creationId xmlns:a16="http://schemas.microsoft.com/office/drawing/2014/main" id="{969DCCBD-DEE2-A1C3-1CDC-3BC418855B1D}"/>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16</a:t>
            </a:r>
            <a:endParaRPr sz="1100">
              <a:latin typeface="Times New Roman"/>
              <a:cs typeface="Times New Roman"/>
            </a:endParaRPr>
          </a:p>
        </p:txBody>
      </p:sp>
    </p:spTree>
    <p:extLst>
      <p:ext uri="{BB962C8B-B14F-4D97-AF65-F5344CB8AC3E}">
        <p14:creationId xmlns:p14="http://schemas.microsoft.com/office/powerpoint/2010/main" val="18284012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object 3">
            <a:extLst>
              <a:ext uri="{FF2B5EF4-FFF2-40B4-BE49-F238E27FC236}">
                <a16:creationId xmlns:a16="http://schemas.microsoft.com/office/drawing/2014/main" id="{7AEECF74-4984-B41D-7BE4-E04B38BEAA1F}"/>
              </a:ext>
            </a:extLst>
          </p:cNvPr>
          <p:cNvSpPr txBox="1"/>
          <p:nvPr/>
        </p:nvSpPr>
        <p:spPr>
          <a:xfrm>
            <a:off x="762972" y="629219"/>
            <a:ext cx="5993428" cy="1077474"/>
          </a:xfrm>
          <a:prstGeom prst="rect">
            <a:avLst/>
          </a:prstGeom>
        </p:spPr>
        <p:txBody>
          <a:bodyPr vert="horz" wrap="square" lIns="0" tIns="12065" rIns="0" bIns="0" rtlCol="0" anchor="t">
            <a:spAutoFit/>
          </a:bodyPr>
          <a:lstStyle/>
          <a:p>
            <a:pPr marL="12700" algn="just">
              <a:lnSpc>
                <a:spcPct val="100000"/>
              </a:lnSpc>
              <a:spcBef>
                <a:spcPts val="95"/>
              </a:spcBef>
            </a:pPr>
            <a:endParaRPr lang="en-US" sz="1000">
              <a:latin typeface="Times New Roman"/>
              <a:cs typeface="Times New Roman"/>
            </a:endParaRPr>
          </a:p>
          <a:p>
            <a:pPr marL="12700" algn="just">
              <a:spcBef>
                <a:spcPts val="95"/>
              </a:spcBef>
            </a:pPr>
            <a:endParaRPr lang="en-US" sz="1000" dirty="0">
              <a:latin typeface="Times New Roman"/>
              <a:cs typeface="Times New Roman"/>
            </a:endParaRPr>
          </a:p>
          <a:p>
            <a:pPr marL="12700" marR="5080" algn="ctr">
              <a:lnSpc>
                <a:spcPct val="143300"/>
              </a:lnSpc>
              <a:spcBef>
                <a:spcPts val="580"/>
              </a:spcBef>
            </a:pPr>
            <a:endParaRPr lang="en-IN" sz="1600" b="1" spc="-15" dirty="0">
              <a:latin typeface="Times New Roman"/>
              <a:cs typeface="Times New Roman"/>
            </a:endParaRPr>
          </a:p>
          <a:p>
            <a:pPr marL="12700" marR="5080" algn="just">
              <a:lnSpc>
                <a:spcPct val="143300"/>
              </a:lnSpc>
              <a:spcBef>
                <a:spcPts val="580"/>
              </a:spcBef>
            </a:pPr>
            <a:endParaRPr lang="en-US" sz="1200" dirty="0">
              <a:highlight>
                <a:srgbClr val="FFFFFF"/>
              </a:highlight>
              <a:latin typeface="Calibri"/>
              <a:cs typeface="Times New Roman"/>
            </a:endParaRPr>
          </a:p>
        </p:txBody>
      </p:sp>
      <p:sp>
        <p:nvSpPr>
          <p:cNvPr id="10" name="TextBox 9">
            <a:extLst>
              <a:ext uri="{FF2B5EF4-FFF2-40B4-BE49-F238E27FC236}">
                <a16:creationId xmlns:a16="http://schemas.microsoft.com/office/drawing/2014/main" id="{78E11302-9A54-A0D0-38B0-4F4FEE758421}"/>
              </a:ext>
            </a:extLst>
          </p:cNvPr>
          <p:cNvSpPr txBox="1"/>
          <p:nvPr/>
        </p:nvSpPr>
        <p:spPr>
          <a:xfrm>
            <a:off x="902483" y="1344553"/>
            <a:ext cx="5777717" cy="4254819"/>
          </a:xfrm>
          <a:prstGeom prst="rect">
            <a:avLst/>
          </a:prstGeom>
          <a:noFill/>
        </p:spPr>
        <p:txBody>
          <a:bodyPr wrap="square">
            <a:spAutoFit/>
          </a:bodyPr>
          <a:lstStyle/>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import cv2</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from cvzone.HandTrackingModule import HandDetector</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from cvzone.ClassificationModule import Classifier</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import numpy as np</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import math</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import time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import </a:t>
            </a:r>
            <a:r>
              <a:rPr lang="en-IN" sz="1400">
                <a:highlight>
                  <a:srgbClr val="FFFFFF"/>
                </a:highlight>
                <a:latin typeface="Times New Roman" panose="02020603050405020304" pitchFamily="18" charset="0"/>
                <a:cs typeface="Times New Roman" panose="02020603050405020304" pitchFamily="18" charset="0"/>
              </a:rPr>
              <a:t>pyautogui</a:t>
            </a:r>
          </a:p>
          <a:p>
            <a:pPr>
              <a:lnSpc>
                <a:spcPct val="150000"/>
              </a:lnSpc>
            </a:pPr>
            <a:br>
              <a:rPr lang="en-IN" sz="1400" b="0">
                <a:effectLst/>
                <a:highlight>
                  <a:srgbClr val="FFFFFF"/>
                </a:highlight>
                <a:latin typeface="Times New Roman" panose="02020603050405020304" pitchFamily="18" charset="0"/>
                <a:cs typeface="Times New Roman" panose="02020603050405020304" pitchFamily="18" charset="0"/>
              </a:rPr>
            </a:br>
            <a:r>
              <a:rPr lang="en-IN" sz="1400" b="0">
                <a:effectLst/>
                <a:highlight>
                  <a:srgbClr val="FFFFFF"/>
                </a:highlight>
                <a:latin typeface="Times New Roman" panose="02020603050405020304" pitchFamily="18" charset="0"/>
                <a:cs typeface="Times New Roman" panose="02020603050405020304" pitchFamily="18" charset="0"/>
              </a:rPr>
              <a:t>cap = cv2.VideoCapture(0)</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detector = HandDetector(maxHands=1)</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classifier = Classifier('D:/Mini Project/YoutubeControl/Model/keras_model.h5', 'D:/Mini Project/YoutubeControl/Model/labels.txt’)</a:t>
            </a:r>
          </a:p>
        </p:txBody>
      </p:sp>
      <p:sp>
        <p:nvSpPr>
          <p:cNvPr id="11" name="TextBox 10">
            <a:extLst>
              <a:ext uri="{FF2B5EF4-FFF2-40B4-BE49-F238E27FC236}">
                <a16:creationId xmlns:a16="http://schemas.microsoft.com/office/drawing/2014/main" id="{0B7D7E9A-E6F1-500B-357A-CD6F765860A0}"/>
              </a:ext>
            </a:extLst>
          </p:cNvPr>
          <p:cNvSpPr txBox="1"/>
          <p:nvPr/>
        </p:nvSpPr>
        <p:spPr>
          <a:xfrm>
            <a:off x="889000" y="5465037"/>
            <a:ext cx="4863317" cy="4254819"/>
          </a:xfrm>
          <a:prstGeom prst="rect">
            <a:avLst/>
          </a:prstGeom>
          <a:noFill/>
        </p:spPr>
        <p:txBody>
          <a:bodyPr wrap="square">
            <a:spAutoFit/>
          </a:bodyPr>
          <a:lstStyle/>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offset = 20</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imgSize = 300</a:t>
            </a:r>
          </a:p>
          <a:p>
            <a:pPr>
              <a:lnSpc>
                <a:spcPct val="150000"/>
              </a:lnSpc>
            </a:pPr>
            <a:br>
              <a:rPr lang="en-IN" sz="1400" b="0">
                <a:effectLst/>
                <a:highlight>
                  <a:srgbClr val="FFFFFF"/>
                </a:highlight>
                <a:latin typeface="Times New Roman" panose="02020603050405020304" pitchFamily="18" charset="0"/>
                <a:cs typeface="Times New Roman" panose="02020603050405020304" pitchFamily="18" charset="0"/>
              </a:rPr>
            </a:br>
            <a:r>
              <a:rPr lang="en-IN" sz="1400" b="0">
                <a:effectLst/>
                <a:highlight>
                  <a:srgbClr val="FFFFFF"/>
                </a:highlight>
                <a:latin typeface="Times New Roman" panose="02020603050405020304" pitchFamily="18" charset="0"/>
                <a:cs typeface="Times New Roman" panose="02020603050405020304" pitchFamily="18" charset="0"/>
              </a:rPr>
              <a:t>counter = 0</a:t>
            </a:r>
          </a:p>
          <a:p>
            <a:pPr>
              <a:lnSpc>
                <a:spcPct val="150000"/>
              </a:lnSpc>
            </a:pPr>
            <a:br>
              <a:rPr lang="en-IN" sz="1400" b="0">
                <a:effectLst/>
                <a:highlight>
                  <a:srgbClr val="FFFFFF"/>
                </a:highlight>
                <a:latin typeface="Times New Roman" panose="02020603050405020304" pitchFamily="18" charset="0"/>
                <a:cs typeface="Times New Roman" panose="02020603050405020304" pitchFamily="18" charset="0"/>
              </a:rPr>
            </a:br>
            <a:r>
              <a:rPr lang="en-IN" sz="1400" b="0">
                <a:effectLst/>
                <a:highlight>
                  <a:srgbClr val="FFFFFF"/>
                </a:highlight>
                <a:latin typeface="Times New Roman" panose="02020603050405020304" pitchFamily="18" charset="0"/>
                <a:cs typeface="Times New Roman" panose="02020603050405020304" pitchFamily="18" charset="0"/>
              </a:rPr>
              <a:t>labels = ["free_hand","right","left", "v_up","v_down","max","min","stop"]</a:t>
            </a:r>
          </a:p>
          <a:p>
            <a:pPr>
              <a:lnSpc>
                <a:spcPct val="150000"/>
              </a:lnSpc>
            </a:pPr>
            <a:br>
              <a:rPr lang="en-IN" sz="1400" b="0">
                <a:effectLst/>
                <a:highlight>
                  <a:srgbClr val="FFFFFF"/>
                </a:highlight>
                <a:latin typeface="Times New Roman" panose="02020603050405020304" pitchFamily="18" charset="0"/>
                <a:cs typeface="Times New Roman" panose="02020603050405020304" pitchFamily="18" charset="0"/>
              </a:rPr>
            </a:br>
            <a:r>
              <a:rPr lang="en-IN" sz="1400" b="0">
                <a:effectLst/>
                <a:highlight>
                  <a:srgbClr val="FFFFFF"/>
                </a:highlight>
                <a:latin typeface="Times New Roman" panose="02020603050405020304" pitchFamily="18" charset="0"/>
                <a:cs typeface="Times New Roman" panose="02020603050405020304" pitchFamily="18" charset="0"/>
              </a:rPr>
              <a:t>control_delay = 5  # Delay in seconds before performing another control action</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last_action_time = time.time() - control_delay</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while True: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success, img = cap.read()</a:t>
            </a:r>
          </a:p>
        </p:txBody>
      </p:sp>
      <p:sp>
        <p:nvSpPr>
          <p:cNvPr id="14" name="Date Placeholder 13">
            <a:extLst>
              <a:ext uri="{FF2B5EF4-FFF2-40B4-BE49-F238E27FC236}">
                <a16:creationId xmlns:a16="http://schemas.microsoft.com/office/drawing/2014/main" id="{3F1B91A7-B3B6-8656-94E3-F71FE7EC171C}"/>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5" name="Footer Placeholder 14">
            <a:extLst>
              <a:ext uri="{FF2B5EF4-FFF2-40B4-BE49-F238E27FC236}">
                <a16:creationId xmlns:a16="http://schemas.microsoft.com/office/drawing/2014/main" id="{B6B1E5BA-8123-D48C-ACE1-A9A08A766913}"/>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6" name="object 5">
            <a:extLst>
              <a:ext uri="{FF2B5EF4-FFF2-40B4-BE49-F238E27FC236}">
                <a16:creationId xmlns:a16="http://schemas.microsoft.com/office/drawing/2014/main" id="{630AE9B2-319B-64DD-98A3-B07C70A8B101}"/>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7" name="object 3">
            <a:extLst>
              <a:ext uri="{FF2B5EF4-FFF2-40B4-BE49-F238E27FC236}">
                <a16:creationId xmlns:a16="http://schemas.microsoft.com/office/drawing/2014/main" id="{73EF15B8-47AB-B917-A2AA-310310CAB925}"/>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8" name="object 2">
            <a:extLst>
              <a:ext uri="{FF2B5EF4-FFF2-40B4-BE49-F238E27FC236}">
                <a16:creationId xmlns:a16="http://schemas.microsoft.com/office/drawing/2014/main" id="{0327094E-5616-1D78-D101-F419E06D10DE}"/>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17</a:t>
            </a:r>
            <a:endParaRPr sz="1100">
              <a:latin typeface="Times New Roman"/>
              <a:cs typeface="Times New Roman"/>
            </a:endParaRPr>
          </a:p>
        </p:txBody>
      </p:sp>
      <p:sp>
        <p:nvSpPr>
          <p:cNvPr id="20" name="object 5">
            <a:extLst>
              <a:ext uri="{FF2B5EF4-FFF2-40B4-BE49-F238E27FC236}">
                <a16:creationId xmlns:a16="http://schemas.microsoft.com/office/drawing/2014/main" id="{5474E980-B307-4388-A548-EFA5A12F0C2E}"/>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7. SAMPLE CODE</a:t>
            </a:r>
            <a:endParaRPr sz="1600">
              <a:latin typeface="Times New Roman"/>
              <a:cs typeface="Times New Roman"/>
            </a:endParaRPr>
          </a:p>
        </p:txBody>
      </p:sp>
    </p:spTree>
    <p:extLst>
      <p:ext uri="{BB962C8B-B14F-4D97-AF65-F5344CB8AC3E}">
        <p14:creationId xmlns:p14="http://schemas.microsoft.com/office/powerpoint/2010/main" val="18934556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2D531252-BD66-B1CA-2B06-0D8E9299ECF4}"/>
              </a:ext>
            </a:extLst>
          </p:cNvPr>
          <p:cNvSpPr txBox="1"/>
          <p:nvPr/>
        </p:nvSpPr>
        <p:spPr>
          <a:xfrm>
            <a:off x="884408" y="1032353"/>
            <a:ext cx="5846114" cy="8455969"/>
          </a:xfrm>
          <a:prstGeom prst="rect">
            <a:avLst/>
          </a:prstGeom>
          <a:noFill/>
        </p:spPr>
        <p:txBody>
          <a:bodyPr wrap="square">
            <a:spAutoFit/>
          </a:bodyPr>
          <a:lstStyle/>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imgOutput = img.copy()</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hands, img = detector.findHands(img)</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if hands:</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hand = hands[0]</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x, y, w, h = hand['bbox']</a:t>
            </a:r>
          </a:p>
          <a:p>
            <a:pPr>
              <a:lnSpc>
                <a:spcPct val="150000"/>
              </a:lnSpc>
            </a:pPr>
            <a:br>
              <a:rPr lang="en-IN" sz="1400" b="0">
                <a:effectLst/>
                <a:highlight>
                  <a:srgbClr val="FFFFFF"/>
                </a:highlight>
                <a:latin typeface="Times New Roman" panose="02020603050405020304" pitchFamily="18" charset="0"/>
                <a:cs typeface="Times New Roman" panose="02020603050405020304" pitchFamily="18" charset="0"/>
              </a:rPr>
            </a:br>
            <a:r>
              <a:rPr lang="en-IN" sz="1400" b="0">
                <a:effectLst/>
                <a:highlight>
                  <a:srgbClr val="FFFFFF"/>
                </a:highlight>
                <a:latin typeface="Times New Roman" panose="02020603050405020304" pitchFamily="18" charset="0"/>
                <a:cs typeface="Times New Roman" panose="02020603050405020304" pitchFamily="18" charset="0"/>
              </a:rPr>
              <a:t>        imgWhite = np.ones((imgSize, imgSize, 3), np.uint8) * 255</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imgCrop = img[y - offset: y + h + offset, x - offset: x + w + offset]</a:t>
            </a:r>
          </a:p>
          <a:p>
            <a:pPr>
              <a:lnSpc>
                <a:spcPct val="150000"/>
              </a:lnSpc>
            </a:pPr>
            <a:endParaRPr lang="en-IN" sz="1400">
              <a:highlight>
                <a:srgbClr val="FFFFFF"/>
              </a:highlight>
              <a:latin typeface="Times New Roman" panose="02020603050405020304" pitchFamily="18" charset="0"/>
              <a:cs typeface="Times New Roman" panose="02020603050405020304" pitchFamily="18" charset="0"/>
            </a:endParaRP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if imgCrop.size == 0:</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print("Empty image crop. Skipping frame.")</a:t>
            </a:r>
          </a:p>
          <a:p>
            <a:pPr>
              <a:lnSpc>
                <a:spcPct val="150000"/>
              </a:lnSpc>
            </a:pPr>
            <a:br>
              <a:rPr lang="en-IN" sz="1400" b="0">
                <a:effectLst/>
                <a:highlight>
                  <a:srgbClr val="FFFFFF"/>
                </a:highlight>
                <a:latin typeface="Times New Roman" panose="02020603050405020304" pitchFamily="18" charset="0"/>
                <a:cs typeface="Times New Roman" panose="02020603050405020304" pitchFamily="18" charset="0"/>
              </a:rPr>
            </a:br>
            <a:r>
              <a:rPr lang="en-IN" sz="1400" b="0">
                <a:effectLst/>
                <a:highlight>
                  <a:srgbClr val="FFFFFF"/>
                </a:highlight>
                <a:latin typeface="Times New Roman" panose="02020603050405020304" pitchFamily="18" charset="0"/>
                <a:cs typeface="Times New Roman" panose="02020603050405020304" pitchFamily="18" charset="0"/>
              </a:rPr>
              <a:t>            continue</a:t>
            </a:r>
          </a:p>
          <a:p>
            <a:pPr>
              <a:lnSpc>
                <a:spcPct val="150000"/>
              </a:lnSpc>
            </a:pPr>
            <a:br>
              <a:rPr lang="en-IN" sz="1400" b="0">
                <a:effectLst/>
                <a:highlight>
                  <a:srgbClr val="FFFFFF"/>
                </a:highlight>
                <a:latin typeface="Times New Roman" panose="02020603050405020304" pitchFamily="18" charset="0"/>
                <a:cs typeface="Times New Roman" panose="02020603050405020304" pitchFamily="18" charset="0"/>
              </a:rPr>
            </a:br>
            <a:r>
              <a:rPr lang="en-IN" sz="1400" b="0">
                <a:effectLst/>
                <a:highlight>
                  <a:srgbClr val="FFFFFF"/>
                </a:highlight>
                <a:latin typeface="Times New Roman" panose="02020603050405020304" pitchFamily="18" charset="0"/>
                <a:cs typeface="Times New Roman" panose="02020603050405020304" pitchFamily="18" charset="0"/>
              </a:rPr>
              <a:t>        aspectRatio = h / w</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if aspectRatio &gt; 1:</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k = imgSize / h</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wCal = math.ceil(k * w)</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imgResize = cv2.resize(imgCrop, (wCal, imgSize))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imgResizeShape = imgResize.shape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wGap = math.ceil((imgSize - wCal)</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2)</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imgWhite[:, wGap:wCal + wGap] = imgResize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prediction, index = classifier.getPrediction(imgWhite, draw=True)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print(prediction, ":", index)</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else:</a:t>
            </a:r>
          </a:p>
        </p:txBody>
      </p:sp>
      <p:sp>
        <p:nvSpPr>
          <p:cNvPr id="12" name="Date Placeholder 11">
            <a:extLst>
              <a:ext uri="{FF2B5EF4-FFF2-40B4-BE49-F238E27FC236}">
                <a16:creationId xmlns:a16="http://schemas.microsoft.com/office/drawing/2014/main" id="{4BBF82EC-BACE-DDCA-8BE0-4CEC9726FE8E}"/>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7BB542E0-9E89-2991-A069-B91ABAC5399C}"/>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AE0845B6-9AFE-A891-7658-C4194277F6EC}"/>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1A267067-1F08-E624-BC70-6E56FAB699C1}"/>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FD81D5F9-2E82-4725-2169-6D8A420EA7E2}"/>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18</a:t>
            </a:r>
            <a:endParaRPr sz="1100">
              <a:latin typeface="Times New Roman"/>
              <a:cs typeface="Times New Roman"/>
            </a:endParaRPr>
          </a:p>
        </p:txBody>
      </p:sp>
    </p:spTree>
    <p:extLst>
      <p:ext uri="{BB962C8B-B14F-4D97-AF65-F5344CB8AC3E}">
        <p14:creationId xmlns:p14="http://schemas.microsoft.com/office/powerpoint/2010/main" val="29255315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2D531252-BD66-B1CA-2B06-0D8E9299ECF4}"/>
              </a:ext>
            </a:extLst>
          </p:cNvPr>
          <p:cNvSpPr txBox="1"/>
          <p:nvPr/>
        </p:nvSpPr>
        <p:spPr>
          <a:xfrm>
            <a:off x="889806" y="854075"/>
            <a:ext cx="5846114" cy="8779135"/>
          </a:xfrm>
          <a:prstGeom prst="rect">
            <a:avLst/>
          </a:prstGeom>
          <a:noFill/>
        </p:spPr>
        <p:txBody>
          <a:bodyPr wrap="square">
            <a:spAutoFit/>
          </a:bodyPr>
          <a:lstStyle/>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k = imgSize / w</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hCal = math.ceil(k * h)</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imgResize = cv2.resize(imgCrop, (imgSize, hCal))</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imgResizeShape = imgResize.shape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hGap = math.ceil((imgSize - hCal) / 2)</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imgWhite[hGap:hCal + hGap, :] = imgResize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prediction, index = classifier.getPrediction(imgWhite, draw=True)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print(prediction, ":", index)</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cv2.rectangle(imgOutput, (x - offset,</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y - offset - 50), (x - offset + 90, y – </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offset - 50 + 50), (255, 0, 255),</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cv2.FILLED)</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cv2.putText(imgOutput, labels[index], (x, y - 20), cv2.FONT_HERSHEY_COMPLEX, 1.7, (255, 255, 255), 2)</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cv2.rectangle(imgOutput, (x - offset,</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y - offset), (x + w + offset, y + h + offset)</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(255, 0, 255), 4)</a:t>
            </a:r>
            <a:br>
              <a:rPr lang="en-IN" sz="1400" b="0">
                <a:effectLst/>
                <a:highlight>
                  <a:srgbClr val="FFFFFF"/>
                </a:highlight>
                <a:latin typeface="Times New Roman" panose="02020603050405020304" pitchFamily="18" charset="0"/>
                <a:cs typeface="Times New Roman" panose="02020603050405020304" pitchFamily="18" charset="0"/>
              </a:rPr>
            </a:br>
            <a:r>
              <a:rPr lang="en-IN" sz="1400" b="0">
                <a:effectLst/>
                <a:highlight>
                  <a:srgbClr val="FFFFFF"/>
                </a:highlight>
                <a:latin typeface="Times New Roman" panose="02020603050405020304" pitchFamily="18" charset="0"/>
                <a:cs typeface="Times New Roman" panose="02020603050405020304" pitchFamily="18" charset="0"/>
              </a:rPr>
              <a:t>        cv2.imshow("ImageCrop", imgCrop)</a:t>
            </a:r>
          </a:p>
          <a:p>
            <a:pPr>
              <a:lnSpc>
                <a:spcPct val="150000"/>
              </a:lnSpc>
            </a:pPr>
            <a:endParaRPr lang="en-IN" sz="1400" b="0">
              <a:effectLst/>
              <a:highlight>
                <a:srgbClr val="FFFFFF"/>
              </a:highlight>
              <a:latin typeface="Times New Roman" panose="02020603050405020304" pitchFamily="18" charset="0"/>
              <a:cs typeface="Times New Roman" panose="02020603050405020304" pitchFamily="18" charset="0"/>
            </a:endParaRP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cv2.imshow("ImageWhite", imgWhite)</a:t>
            </a:r>
          </a:p>
          <a:p>
            <a:pPr>
              <a:lnSpc>
                <a:spcPct val="150000"/>
              </a:lnSpc>
            </a:pPr>
            <a:br>
              <a:rPr lang="en-IN" sz="1400" b="0">
                <a:effectLst/>
                <a:highlight>
                  <a:srgbClr val="FFFFFF"/>
                </a:highlight>
                <a:latin typeface="Times New Roman" panose="02020603050405020304" pitchFamily="18" charset="0"/>
                <a:cs typeface="Times New Roman" panose="02020603050405020304" pitchFamily="18" charset="0"/>
              </a:rPr>
            </a:br>
            <a:r>
              <a:rPr lang="en-IN" sz="1400" b="0">
                <a:effectLst/>
                <a:highlight>
                  <a:srgbClr val="FFFFFF"/>
                </a:highlight>
                <a:latin typeface="Times New Roman" panose="02020603050405020304" pitchFamily="18" charset="0"/>
                <a:cs typeface="Times New Roman" panose="02020603050405020304" pitchFamily="18" charset="0"/>
              </a:rPr>
              <a:t>        # Perform YouTube controls based on </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the predicted label</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current_time = time.time()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if labels[index] == "v_up" :</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pyautogui.press("up")  # Press up arrow key for volume up</a:t>
            </a:r>
          </a:p>
        </p:txBody>
      </p:sp>
      <p:sp>
        <p:nvSpPr>
          <p:cNvPr id="12" name="Date Placeholder 11">
            <a:extLst>
              <a:ext uri="{FF2B5EF4-FFF2-40B4-BE49-F238E27FC236}">
                <a16:creationId xmlns:a16="http://schemas.microsoft.com/office/drawing/2014/main" id="{5A52E04D-01B1-4A1F-C3E2-50391C87C7A1}"/>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96D4BF4D-51E4-BFB2-3059-69CCDDA26FBE}"/>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881337F3-566D-5E88-4C87-5554C4BC7060}"/>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99C9B2F0-30EC-8F9B-696C-BF175C14660C}"/>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31C7F7A0-787C-E285-061A-5184B1F30566}"/>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19</a:t>
            </a:r>
            <a:endParaRPr sz="1100">
              <a:latin typeface="Times New Roman"/>
              <a:cs typeface="Times New Roman"/>
            </a:endParaRPr>
          </a:p>
        </p:txBody>
      </p:sp>
    </p:spTree>
    <p:extLst>
      <p:ext uri="{BB962C8B-B14F-4D97-AF65-F5344CB8AC3E}">
        <p14:creationId xmlns:p14="http://schemas.microsoft.com/office/powerpoint/2010/main" val="19282453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 name="Date Placeholder 11">
            <a:extLst>
              <a:ext uri="{FF2B5EF4-FFF2-40B4-BE49-F238E27FC236}">
                <a16:creationId xmlns:a16="http://schemas.microsoft.com/office/drawing/2014/main" id="{C47B4A3A-011B-79A9-5F6F-CE139B1E8D52}"/>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349C1129-5FE5-41E1-FCD0-E9B0B025A6BC}"/>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4A76AE95-62C0-1EF8-D264-DFB6113A111E}"/>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9526D493-1B7F-6C98-93F6-9798BD1ED5FE}"/>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9A581040-79C4-0E00-B1B7-8FB51A7B8586}"/>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20</a:t>
            </a:r>
            <a:endParaRPr sz="1100">
              <a:latin typeface="Times New Roman"/>
              <a:cs typeface="Times New Roman"/>
            </a:endParaRPr>
          </a:p>
        </p:txBody>
      </p:sp>
      <p:sp>
        <p:nvSpPr>
          <p:cNvPr id="5" name="TextBox 4">
            <a:extLst>
              <a:ext uri="{FF2B5EF4-FFF2-40B4-BE49-F238E27FC236}">
                <a16:creationId xmlns:a16="http://schemas.microsoft.com/office/drawing/2014/main" id="{83866E16-EC7A-71D2-7500-41BBBBBDB590}"/>
              </a:ext>
            </a:extLst>
          </p:cNvPr>
          <p:cNvSpPr txBox="1"/>
          <p:nvPr/>
        </p:nvSpPr>
        <p:spPr>
          <a:xfrm>
            <a:off x="1030936" y="777875"/>
            <a:ext cx="5507328" cy="9102300"/>
          </a:xfrm>
          <a:prstGeom prst="rect">
            <a:avLst/>
          </a:prstGeom>
          <a:noFill/>
        </p:spPr>
        <p:txBody>
          <a:bodyPr wrap="square">
            <a:spAutoFit/>
          </a:bodyPr>
          <a:lstStyle/>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last_action_time = current_time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elif labels[index] == "v_down":</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pyautogui.press("down")  # Press down arrow key for volume down</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last_action_time = current_time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elif labels[index] == "free_hand":</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pass  # Do nothing for the "free_hand" gesture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elif labels[index] == "stop" and current_time - last_action_time &gt;= control_delay:</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pyautogui.press("space")  # Press spacebar to pause/play</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last_action_time = current_time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elif labels[index] == "max" and current_time - last_action_time &gt;= control_delay:</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pyautogui.press("f")  # Press f </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to enter full screen</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last_action_time = current_time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elif labels[index] == "right" and current_time - last_action_time &gt;= control_delay:</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pyautogui.press("right")  # Press Right Arrow to skip 5 sec</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last_action_time = current_time</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elif labels[index] == "left" and current_time - last_action_time &gt;= control_delay:</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pyautogui.press("left")  # Press Left Arrow to revind 5 sec</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last_action_time = current_time    </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cv2.imshow("Image", imgOutput)</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key = cv2.waitKey(1)</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if key == ord('q'):</a:t>
            </a:r>
          </a:p>
          <a:p>
            <a:pPr>
              <a:lnSpc>
                <a:spcPct val="150000"/>
              </a:lnSpc>
            </a:pPr>
            <a:r>
              <a:rPr lang="en-IN" sz="1400" b="0">
                <a:effectLst/>
                <a:highlight>
                  <a:srgbClr val="FFFFFF"/>
                </a:highlight>
                <a:latin typeface="Times New Roman" panose="02020603050405020304" pitchFamily="18" charset="0"/>
                <a:cs typeface="Times New Roman" panose="02020603050405020304" pitchFamily="18" charset="0"/>
              </a:rPr>
              <a:t>        break</a:t>
            </a:r>
          </a:p>
        </p:txBody>
      </p:sp>
    </p:spTree>
    <p:extLst>
      <p:ext uri="{BB962C8B-B14F-4D97-AF65-F5344CB8AC3E}">
        <p14:creationId xmlns:p14="http://schemas.microsoft.com/office/powerpoint/2010/main" val="37981863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836472" y="4189602"/>
            <a:ext cx="90170" cy="162560"/>
          </a:xfrm>
          <a:prstGeom prst="rect">
            <a:avLst/>
          </a:prstGeom>
        </p:spPr>
        <p:txBody>
          <a:bodyPr vert="horz" wrap="square" lIns="0" tIns="12700" rIns="0" bIns="0" rtlCol="0">
            <a:spAutoFit/>
          </a:bodyPr>
          <a:lstStyle/>
          <a:p>
            <a:pPr marL="12700">
              <a:lnSpc>
                <a:spcPct val="100000"/>
              </a:lnSpc>
              <a:spcBef>
                <a:spcPts val="100"/>
              </a:spcBef>
            </a:pPr>
            <a:r>
              <a:rPr sz="900" dirty="0">
                <a:latin typeface="Times New Roman"/>
                <a:cs typeface="Times New Roman"/>
              </a:rPr>
              <a:t>+</a:t>
            </a:r>
            <a:endParaRPr sz="900">
              <a:latin typeface="Times New Roman"/>
              <a:cs typeface="Times New Roman"/>
            </a:endParaRPr>
          </a:p>
        </p:txBody>
      </p:sp>
      <p:pic>
        <p:nvPicPr>
          <p:cNvPr id="13" name="Picture 12">
            <a:extLst>
              <a:ext uri="{FF2B5EF4-FFF2-40B4-BE49-F238E27FC236}">
                <a16:creationId xmlns:a16="http://schemas.microsoft.com/office/drawing/2014/main" id="{C8AA89F1-4C5C-BE7A-2964-531E31B0E0FF}"/>
              </a:ext>
            </a:extLst>
          </p:cNvPr>
          <p:cNvPicPr>
            <a:picLocks noChangeAspect="1"/>
          </p:cNvPicPr>
          <p:nvPr/>
        </p:nvPicPr>
        <p:blipFill>
          <a:blip r:embed="rId2"/>
          <a:stretch>
            <a:fillRect/>
          </a:stretch>
        </p:blipFill>
        <p:spPr>
          <a:xfrm>
            <a:off x="808532" y="1725356"/>
            <a:ext cx="5906416" cy="2621726"/>
          </a:xfrm>
          <a:prstGeom prst="rect">
            <a:avLst/>
          </a:prstGeom>
        </p:spPr>
      </p:pic>
      <p:pic>
        <p:nvPicPr>
          <p:cNvPr id="16" name="Picture 15">
            <a:extLst>
              <a:ext uri="{FF2B5EF4-FFF2-40B4-BE49-F238E27FC236}">
                <a16:creationId xmlns:a16="http://schemas.microsoft.com/office/drawing/2014/main" id="{1F3C9CC4-A063-977E-1874-75EF2A0B9A99}"/>
              </a:ext>
            </a:extLst>
          </p:cNvPr>
          <p:cNvPicPr>
            <a:picLocks noChangeAspect="1"/>
          </p:cNvPicPr>
          <p:nvPr/>
        </p:nvPicPr>
        <p:blipFill rotWithShape="1">
          <a:blip r:embed="rId3"/>
          <a:srcRect b="34698"/>
          <a:stretch/>
        </p:blipFill>
        <p:spPr>
          <a:xfrm>
            <a:off x="787142" y="4675999"/>
            <a:ext cx="5954018" cy="2209801"/>
          </a:xfrm>
          <a:prstGeom prst="rect">
            <a:avLst/>
          </a:prstGeom>
        </p:spPr>
      </p:pic>
      <p:pic>
        <p:nvPicPr>
          <p:cNvPr id="20" name="Picture 19">
            <a:extLst>
              <a:ext uri="{FF2B5EF4-FFF2-40B4-BE49-F238E27FC236}">
                <a16:creationId xmlns:a16="http://schemas.microsoft.com/office/drawing/2014/main" id="{06CCCF89-2EEE-944D-8189-A5A263B166CD}"/>
              </a:ext>
            </a:extLst>
          </p:cNvPr>
          <p:cNvPicPr>
            <a:picLocks noChangeAspect="1"/>
          </p:cNvPicPr>
          <p:nvPr/>
        </p:nvPicPr>
        <p:blipFill rotWithShape="1">
          <a:blip r:embed="rId4"/>
          <a:srcRect b="11953"/>
          <a:stretch/>
        </p:blipFill>
        <p:spPr>
          <a:xfrm>
            <a:off x="767847" y="7398991"/>
            <a:ext cx="5989325" cy="2232536"/>
          </a:xfrm>
          <a:prstGeom prst="rect">
            <a:avLst/>
          </a:prstGeom>
        </p:spPr>
      </p:pic>
      <p:sp>
        <p:nvSpPr>
          <p:cNvPr id="5" name="TextBox 4">
            <a:extLst>
              <a:ext uri="{FF2B5EF4-FFF2-40B4-BE49-F238E27FC236}">
                <a16:creationId xmlns:a16="http://schemas.microsoft.com/office/drawing/2014/main" id="{2DEBD100-48C7-B017-D368-B8DEACDEE12D}"/>
              </a:ext>
            </a:extLst>
          </p:cNvPr>
          <p:cNvSpPr txBox="1"/>
          <p:nvPr/>
        </p:nvSpPr>
        <p:spPr>
          <a:xfrm>
            <a:off x="3187682" y="4348976"/>
            <a:ext cx="1335622" cy="276999"/>
          </a:xfrm>
          <a:prstGeom prst="rect">
            <a:avLst/>
          </a:prstGeom>
          <a:noFill/>
        </p:spPr>
        <p:txBody>
          <a:bodyPr wrap="none" lIns="91440" tIns="45720" rIns="91440" bIns="45720" rtlCol="0" anchor="t">
            <a:spAutoFit/>
          </a:bodyPr>
          <a:lstStyle/>
          <a:p>
            <a:r>
              <a:rPr lang="en-IN" sz="1200" dirty="0">
                <a:latin typeface="Times New Roman"/>
                <a:cs typeface="Times New Roman"/>
              </a:rPr>
              <a:t>Fig.</a:t>
            </a:r>
            <a:r>
              <a:rPr lang="en-IN" sz="1200">
                <a:latin typeface="Times New Roman"/>
                <a:cs typeface="Times New Roman"/>
              </a:rPr>
              <a:t>1 Screenshot </a:t>
            </a:r>
            <a:r>
              <a:rPr lang="en-IN" sz="1200" dirty="0">
                <a:latin typeface="Times New Roman"/>
                <a:cs typeface="Times New Roman"/>
              </a:rPr>
              <a:t>1</a:t>
            </a:r>
          </a:p>
        </p:txBody>
      </p:sp>
      <p:sp>
        <p:nvSpPr>
          <p:cNvPr id="6" name="TextBox 5">
            <a:extLst>
              <a:ext uri="{FF2B5EF4-FFF2-40B4-BE49-F238E27FC236}">
                <a16:creationId xmlns:a16="http://schemas.microsoft.com/office/drawing/2014/main" id="{3A27992A-A299-46B7-A0FC-F4FC7DCB3382}"/>
              </a:ext>
            </a:extLst>
          </p:cNvPr>
          <p:cNvSpPr txBox="1"/>
          <p:nvPr/>
        </p:nvSpPr>
        <p:spPr>
          <a:xfrm>
            <a:off x="3128273" y="6908266"/>
            <a:ext cx="1335622" cy="276999"/>
          </a:xfrm>
          <a:prstGeom prst="rect">
            <a:avLst/>
          </a:prstGeom>
          <a:noFill/>
        </p:spPr>
        <p:txBody>
          <a:bodyPr wrap="none" lIns="91440" tIns="45720" rIns="91440" bIns="45720" rtlCol="0" anchor="t">
            <a:spAutoFit/>
          </a:bodyPr>
          <a:lstStyle/>
          <a:p>
            <a:r>
              <a:rPr lang="en-IN" sz="1200" dirty="0">
                <a:latin typeface="Times New Roman"/>
                <a:cs typeface="Times New Roman"/>
              </a:rPr>
              <a:t>Fig.</a:t>
            </a:r>
            <a:r>
              <a:rPr lang="en-IN" sz="1200">
                <a:latin typeface="Times New Roman"/>
                <a:cs typeface="Times New Roman"/>
              </a:rPr>
              <a:t>2 Screenshot </a:t>
            </a:r>
            <a:r>
              <a:rPr lang="en-IN" sz="1200" dirty="0">
                <a:latin typeface="Times New Roman"/>
                <a:cs typeface="Times New Roman"/>
              </a:rPr>
              <a:t>2</a:t>
            </a:r>
          </a:p>
        </p:txBody>
      </p:sp>
      <p:sp>
        <p:nvSpPr>
          <p:cNvPr id="7" name="TextBox 6">
            <a:extLst>
              <a:ext uri="{FF2B5EF4-FFF2-40B4-BE49-F238E27FC236}">
                <a16:creationId xmlns:a16="http://schemas.microsoft.com/office/drawing/2014/main" id="{4766E2E9-C1EB-EB55-C6C5-B0C9BBEFE163}"/>
              </a:ext>
            </a:extLst>
          </p:cNvPr>
          <p:cNvSpPr txBox="1"/>
          <p:nvPr/>
        </p:nvSpPr>
        <p:spPr>
          <a:xfrm>
            <a:off x="3128273" y="9570300"/>
            <a:ext cx="1335622" cy="276999"/>
          </a:xfrm>
          <a:prstGeom prst="rect">
            <a:avLst/>
          </a:prstGeom>
          <a:noFill/>
        </p:spPr>
        <p:txBody>
          <a:bodyPr wrap="none" lIns="91440" tIns="45720" rIns="91440" bIns="45720" rtlCol="0" anchor="t">
            <a:spAutoFit/>
          </a:bodyPr>
          <a:lstStyle/>
          <a:p>
            <a:r>
              <a:rPr lang="en-IN" sz="1200" dirty="0">
                <a:latin typeface="Times New Roman"/>
                <a:cs typeface="Times New Roman"/>
              </a:rPr>
              <a:t>Fig.</a:t>
            </a:r>
            <a:r>
              <a:rPr lang="en-IN" sz="1200">
                <a:latin typeface="Times New Roman"/>
                <a:cs typeface="Times New Roman"/>
              </a:rPr>
              <a:t>3 Screenshot </a:t>
            </a:r>
            <a:r>
              <a:rPr lang="en-IN" sz="1200" dirty="0">
                <a:latin typeface="Times New Roman"/>
                <a:cs typeface="Times New Roman"/>
              </a:rPr>
              <a:t>3</a:t>
            </a:r>
          </a:p>
        </p:txBody>
      </p:sp>
      <p:sp>
        <p:nvSpPr>
          <p:cNvPr id="12" name="TextBox 11">
            <a:extLst>
              <a:ext uri="{FF2B5EF4-FFF2-40B4-BE49-F238E27FC236}">
                <a16:creationId xmlns:a16="http://schemas.microsoft.com/office/drawing/2014/main" id="{23BAFFA9-F2D4-9F77-DC1E-7F0D1EDC0A3A}"/>
              </a:ext>
            </a:extLst>
          </p:cNvPr>
          <p:cNvSpPr txBox="1"/>
          <p:nvPr/>
        </p:nvSpPr>
        <p:spPr>
          <a:xfrm>
            <a:off x="746942" y="1384498"/>
            <a:ext cx="3783330" cy="307777"/>
          </a:xfrm>
          <a:prstGeom prst="rect">
            <a:avLst/>
          </a:prstGeom>
          <a:noFill/>
        </p:spPr>
        <p:txBody>
          <a:bodyPr wrap="square">
            <a:spAutoFit/>
          </a:bodyPr>
          <a:lstStyle/>
          <a:p>
            <a:pPr marL="12700">
              <a:lnSpc>
                <a:spcPct val="100000"/>
              </a:lnSpc>
            </a:pPr>
            <a:r>
              <a:rPr lang="en-US" sz="1400" b="1">
                <a:latin typeface="Times New Roman"/>
                <a:cs typeface="Times New Roman"/>
              </a:rPr>
              <a:t>8.1 Sample Screenshots</a:t>
            </a:r>
            <a:endParaRPr lang="en-US" sz="1400">
              <a:latin typeface="Times New Roman"/>
              <a:cs typeface="Times New Roman"/>
            </a:endParaRPr>
          </a:p>
        </p:txBody>
      </p:sp>
      <p:sp>
        <p:nvSpPr>
          <p:cNvPr id="19" name="Date Placeholder 18">
            <a:extLst>
              <a:ext uri="{FF2B5EF4-FFF2-40B4-BE49-F238E27FC236}">
                <a16:creationId xmlns:a16="http://schemas.microsoft.com/office/drawing/2014/main" id="{B9022DB1-9262-CDF2-4021-2E7324896C02}"/>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21" name="Footer Placeholder 20">
            <a:extLst>
              <a:ext uri="{FF2B5EF4-FFF2-40B4-BE49-F238E27FC236}">
                <a16:creationId xmlns:a16="http://schemas.microsoft.com/office/drawing/2014/main" id="{4E41AC14-CA26-C856-FEED-57886111B065}"/>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22" name="object 5">
            <a:extLst>
              <a:ext uri="{FF2B5EF4-FFF2-40B4-BE49-F238E27FC236}">
                <a16:creationId xmlns:a16="http://schemas.microsoft.com/office/drawing/2014/main" id="{AB563E8F-757C-27D2-8C0B-890DAEE9696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23" name="object 3">
            <a:extLst>
              <a:ext uri="{FF2B5EF4-FFF2-40B4-BE49-F238E27FC236}">
                <a16:creationId xmlns:a16="http://schemas.microsoft.com/office/drawing/2014/main" id="{830C882A-9169-E51B-D63A-E1C8890B5720}"/>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4" name="object 2">
            <a:extLst>
              <a:ext uri="{FF2B5EF4-FFF2-40B4-BE49-F238E27FC236}">
                <a16:creationId xmlns:a16="http://schemas.microsoft.com/office/drawing/2014/main" id="{9E75A915-E959-9080-1FFA-A1A876D50E58}"/>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21</a:t>
            </a:r>
            <a:endParaRPr sz="1100">
              <a:latin typeface="Times New Roman"/>
              <a:cs typeface="Times New Roman"/>
            </a:endParaRPr>
          </a:p>
        </p:txBody>
      </p:sp>
      <p:sp>
        <p:nvSpPr>
          <p:cNvPr id="26" name="object 5">
            <a:extLst>
              <a:ext uri="{FF2B5EF4-FFF2-40B4-BE49-F238E27FC236}">
                <a16:creationId xmlns:a16="http://schemas.microsoft.com/office/drawing/2014/main" id="{166AEA9D-4D6F-794D-E6D8-CCA276289E72}"/>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8. SCREENSHOTS</a:t>
            </a:r>
            <a:endParaRPr sz="1600">
              <a:latin typeface="Times New Roman"/>
              <a:cs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583184"/>
            <a:ext cx="2226720" cy="902170"/>
          </a:xfrm>
          <a:prstGeom prst="rect">
            <a:avLst/>
          </a:prstGeom>
        </p:spPr>
        <p:txBody>
          <a:bodyPr vert="horz" wrap="square" lIns="0" tIns="12065" rIns="0" bIns="0" rtlCol="0" anchor="t">
            <a:spAutoFit/>
          </a:bodyPr>
          <a:lstStyle/>
          <a:p>
            <a:pPr marL="12700">
              <a:spcBef>
                <a:spcPts val="95"/>
              </a:spcBef>
            </a:pPr>
            <a:endParaRPr lang="en-US" sz="1000">
              <a:latin typeface="Times New Roman"/>
              <a:cs typeface="Times New Roman"/>
            </a:endParaRPr>
          </a:p>
          <a:p>
            <a:pPr marL="12700">
              <a:lnSpc>
                <a:spcPct val="100000"/>
              </a:lnSpc>
              <a:spcBef>
                <a:spcPts val="95"/>
              </a:spcBef>
            </a:pPr>
            <a:endParaRPr sz="1000">
              <a:latin typeface="Times New Roman"/>
              <a:cs typeface="Times New Roman"/>
            </a:endParaRPr>
          </a:p>
          <a:p>
            <a:pPr>
              <a:lnSpc>
                <a:spcPct val="100000"/>
              </a:lnSpc>
            </a:pPr>
            <a:endParaRPr sz="1100">
              <a:latin typeface="Times New Roman"/>
              <a:cs typeface="Times New Roman"/>
            </a:endParaRPr>
          </a:p>
          <a:p>
            <a:pPr>
              <a:lnSpc>
                <a:spcPct val="100000"/>
              </a:lnSpc>
              <a:spcBef>
                <a:spcPts val="40"/>
              </a:spcBef>
            </a:pPr>
            <a:endParaRPr sz="1200">
              <a:latin typeface="Times New Roman"/>
              <a:cs typeface="Times New Roman"/>
            </a:endParaRPr>
          </a:p>
          <a:p>
            <a:pPr marL="12700">
              <a:lnSpc>
                <a:spcPct val="100000"/>
              </a:lnSpc>
            </a:pPr>
            <a:r>
              <a:rPr lang="en-US" sz="1400" b="1">
                <a:latin typeface="Times New Roman"/>
                <a:cs typeface="Times New Roman"/>
              </a:rPr>
              <a:t>8.2</a:t>
            </a:r>
            <a:r>
              <a:rPr lang="en-US" sz="1400" b="1" spc="-15">
                <a:latin typeface="Times New Roman"/>
                <a:cs typeface="Times New Roman"/>
              </a:rPr>
              <a:t> </a:t>
            </a:r>
            <a:r>
              <a:rPr lang="en-US" sz="1400" b="1" spc="-5">
                <a:latin typeface="Times New Roman"/>
                <a:cs typeface="Times New Roman"/>
              </a:rPr>
              <a:t>Sample</a:t>
            </a:r>
            <a:r>
              <a:rPr lang="en-US" sz="1400" b="1" spc="-15">
                <a:latin typeface="Times New Roman"/>
                <a:cs typeface="Times New Roman"/>
              </a:rPr>
              <a:t> </a:t>
            </a:r>
            <a:r>
              <a:rPr lang="en-US" sz="1400" b="1" spc="-10">
                <a:latin typeface="Times New Roman"/>
                <a:cs typeface="Times New Roman"/>
              </a:rPr>
              <a:t>Slides</a:t>
            </a:r>
            <a:endParaRPr sz="1400">
              <a:latin typeface="Times New Roman"/>
              <a:cs typeface="Times New Roman"/>
            </a:endParaRPr>
          </a:p>
        </p:txBody>
      </p:sp>
      <p:sp>
        <p:nvSpPr>
          <p:cNvPr id="4" name="object 4"/>
          <p:cNvSpPr txBox="1"/>
          <p:nvPr/>
        </p:nvSpPr>
        <p:spPr>
          <a:xfrm>
            <a:off x="836472" y="4189602"/>
            <a:ext cx="90170" cy="162560"/>
          </a:xfrm>
          <a:prstGeom prst="rect">
            <a:avLst/>
          </a:prstGeom>
        </p:spPr>
        <p:txBody>
          <a:bodyPr vert="horz" wrap="square" lIns="0" tIns="12700" rIns="0" bIns="0" rtlCol="0">
            <a:spAutoFit/>
          </a:bodyPr>
          <a:lstStyle/>
          <a:p>
            <a:pPr marL="12700">
              <a:lnSpc>
                <a:spcPct val="100000"/>
              </a:lnSpc>
              <a:spcBef>
                <a:spcPts val="100"/>
              </a:spcBef>
            </a:pPr>
            <a:r>
              <a:rPr sz="900" dirty="0">
                <a:latin typeface="Times New Roman"/>
                <a:cs typeface="Times New Roman"/>
              </a:rPr>
              <a:t>+</a:t>
            </a:r>
            <a:endParaRPr sz="900">
              <a:latin typeface="Times New Roman"/>
              <a:cs typeface="Times New Roman"/>
            </a:endParaRPr>
          </a:p>
        </p:txBody>
      </p:sp>
      <p:sp>
        <p:nvSpPr>
          <p:cNvPr id="5" name="object 5"/>
          <p:cNvSpPr txBox="1"/>
          <p:nvPr/>
        </p:nvSpPr>
        <p:spPr>
          <a:xfrm>
            <a:off x="3075077" y="4461105"/>
            <a:ext cx="1342390" cy="197490"/>
          </a:xfrm>
          <a:prstGeom prst="rect">
            <a:avLst/>
          </a:prstGeom>
        </p:spPr>
        <p:txBody>
          <a:bodyPr vert="horz" wrap="square" lIns="0" tIns="12700" rIns="0" bIns="0" rtlCol="0" anchor="t">
            <a:spAutoFit/>
          </a:bodyPr>
          <a:lstStyle/>
          <a:p>
            <a:pPr marL="12700">
              <a:spcBef>
                <a:spcPts val="100"/>
              </a:spcBef>
            </a:pPr>
            <a:r>
              <a:rPr sz="1200" spc="-5" dirty="0">
                <a:latin typeface="Times New Roman"/>
                <a:cs typeface="Times New Roman"/>
              </a:rPr>
              <a:t>Fig.</a:t>
            </a:r>
            <a:r>
              <a:rPr lang="en-US" sz="1200" spc="-5" dirty="0">
                <a:latin typeface="Times New Roman"/>
                <a:cs typeface="Times New Roman"/>
              </a:rPr>
              <a:t>4</a:t>
            </a:r>
            <a:r>
              <a:rPr sz="1200" spc="-15" dirty="0">
                <a:latin typeface="Times New Roman"/>
                <a:cs typeface="Times New Roman"/>
              </a:rPr>
              <a:t> </a:t>
            </a:r>
            <a:r>
              <a:rPr sz="1200" spc="-5" dirty="0">
                <a:latin typeface="Times New Roman"/>
                <a:cs typeface="Times New Roman"/>
              </a:rPr>
              <a:t>Sample</a:t>
            </a:r>
            <a:r>
              <a:rPr sz="1200" spc="-15" dirty="0">
                <a:latin typeface="Times New Roman"/>
                <a:cs typeface="Times New Roman"/>
              </a:rPr>
              <a:t> </a:t>
            </a:r>
            <a:r>
              <a:rPr lang="en-US" sz="1200" spc="-5" dirty="0">
                <a:latin typeface="Times New Roman"/>
                <a:cs typeface="Times New Roman"/>
              </a:rPr>
              <a:t>Slide 1</a:t>
            </a:r>
            <a:endParaRPr sz="1200" dirty="0">
              <a:latin typeface="Times New Roman"/>
              <a:cs typeface="Times New Roman"/>
            </a:endParaRPr>
          </a:p>
        </p:txBody>
      </p:sp>
      <p:sp>
        <p:nvSpPr>
          <p:cNvPr id="6" name="object 6"/>
          <p:cNvSpPr txBox="1"/>
          <p:nvPr/>
        </p:nvSpPr>
        <p:spPr>
          <a:xfrm>
            <a:off x="3063192" y="8571974"/>
            <a:ext cx="1588577" cy="197490"/>
          </a:xfrm>
          <a:prstGeom prst="rect">
            <a:avLst/>
          </a:prstGeom>
        </p:spPr>
        <p:txBody>
          <a:bodyPr vert="horz" wrap="square" lIns="0" tIns="12700" rIns="0" bIns="0" rtlCol="0" anchor="t">
            <a:spAutoFit/>
          </a:bodyPr>
          <a:lstStyle/>
          <a:p>
            <a:pPr marL="12700">
              <a:lnSpc>
                <a:spcPct val="100000"/>
              </a:lnSpc>
              <a:spcBef>
                <a:spcPts val="100"/>
              </a:spcBef>
            </a:pPr>
            <a:r>
              <a:rPr sz="1200" spc="-5" dirty="0">
                <a:latin typeface="Times New Roman"/>
                <a:cs typeface="Times New Roman"/>
              </a:rPr>
              <a:t>Fig.</a:t>
            </a:r>
            <a:r>
              <a:rPr lang="en-US" sz="1200" spc="-5" dirty="0">
                <a:latin typeface="Times New Roman"/>
                <a:cs typeface="Times New Roman"/>
              </a:rPr>
              <a:t>5</a:t>
            </a:r>
            <a:r>
              <a:rPr sz="1200" spc="-20" dirty="0">
                <a:latin typeface="Times New Roman"/>
                <a:cs typeface="Times New Roman"/>
              </a:rPr>
              <a:t> </a:t>
            </a:r>
            <a:r>
              <a:rPr sz="1200" spc="-5" dirty="0">
                <a:latin typeface="Times New Roman"/>
                <a:cs typeface="Times New Roman"/>
              </a:rPr>
              <a:t>Sample</a:t>
            </a:r>
            <a:r>
              <a:rPr sz="1200" spc="-20" dirty="0">
                <a:latin typeface="Times New Roman"/>
                <a:cs typeface="Times New Roman"/>
              </a:rPr>
              <a:t> </a:t>
            </a:r>
            <a:r>
              <a:rPr sz="1200" dirty="0">
                <a:latin typeface="Times New Roman"/>
                <a:cs typeface="Times New Roman"/>
              </a:rPr>
              <a:t>Slide</a:t>
            </a:r>
            <a:r>
              <a:rPr sz="1200" spc="-20" dirty="0">
                <a:latin typeface="Times New Roman"/>
                <a:cs typeface="Times New Roman"/>
              </a:rPr>
              <a:t> </a:t>
            </a:r>
            <a:r>
              <a:rPr sz="1200" dirty="0">
                <a:latin typeface="Times New Roman"/>
                <a:cs typeface="Times New Roman"/>
              </a:rPr>
              <a:t>2</a:t>
            </a:r>
            <a:endParaRPr sz="1200">
              <a:latin typeface="Times New Roman"/>
              <a:cs typeface="Times New Roman"/>
            </a:endParaRPr>
          </a:p>
        </p:txBody>
      </p:sp>
      <p:pic>
        <p:nvPicPr>
          <p:cNvPr id="12" name="Picture 11" descr="A white paper with black text&#10;&#10;Description automatically generated">
            <a:extLst>
              <a:ext uri="{FF2B5EF4-FFF2-40B4-BE49-F238E27FC236}">
                <a16:creationId xmlns:a16="http://schemas.microsoft.com/office/drawing/2014/main" id="{B8895682-5CCF-C2DF-42EB-D902D7D837DE}"/>
              </a:ext>
            </a:extLst>
          </p:cNvPr>
          <p:cNvPicPr>
            <a:picLocks noChangeAspect="1"/>
          </p:cNvPicPr>
          <p:nvPr/>
        </p:nvPicPr>
        <p:blipFill rotWithShape="1">
          <a:blip r:embed="rId2"/>
          <a:srcRect t="1213"/>
          <a:stretch/>
        </p:blipFill>
        <p:spPr>
          <a:xfrm>
            <a:off x="955091" y="1521070"/>
            <a:ext cx="5706039" cy="2750840"/>
          </a:xfrm>
          <a:prstGeom prst="rect">
            <a:avLst/>
          </a:prstGeom>
        </p:spPr>
      </p:pic>
      <p:pic>
        <p:nvPicPr>
          <p:cNvPr id="14" name="Picture 13" descr="A screenshot of a book&#10;&#10;Description automatically generated">
            <a:extLst>
              <a:ext uri="{FF2B5EF4-FFF2-40B4-BE49-F238E27FC236}">
                <a16:creationId xmlns:a16="http://schemas.microsoft.com/office/drawing/2014/main" id="{2FF33D71-6014-1CDB-0EA2-637A60182006}"/>
              </a:ext>
            </a:extLst>
          </p:cNvPr>
          <p:cNvPicPr>
            <a:picLocks noChangeAspect="1"/>
          </p:cNvPicPr>
          <p:nvPr/>
        </p:nvPicPr>
        <p:blipFill rotWithShape="1">
          <a:blip r:embed="rId3"/>
          <a:srcRect t="245"/>
          <a:stretch/>
        </p:blipFill>
        <p:spPr>
          <a:xfrm>
            <a:off x="945397" y="5349876"/>
            <a:ext cx="5706038" cy="3121592"/>
          </a:xfrm>
          <a:prstGeom prst="rect">
            <a:avLst/>
          </a:prstGeom>
        </p:spPr>
      </p:pic>
      <p:sp>
        <p:nvSpPr>
          <p:cNvPr id="16" name="Date Placeholder 15">
            <a:extLst>
              <a:ext uri="{FF2B5EF4-FFF2-40B4-BE49-F238E27FC236}">
                <a16:creationId xmlns:a16="http://schemas.microsoft.com/office/drawing/2014/main" id="{9204CB29-6E5F-13D8-19F8-4DF015A17297}"/>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7" name="Footer Placeholder 16">
            <a:extLst>
              <a:ext uri="{FF2B5EF4-FFF2-40B4-BE49-F238E27FC236}">
                <a16:creationId xmlns:a16="http://schemas.microsoft.com/office/drawing/2014/main" id="{84533647-74E3-DA07-186D-92140C62B036}"/>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8" name="object 5">
            <a:extLst>
              <a:ext uri="{FF2B5EF4-FFF2-40B4-BE49-F238E27FC236}">
                <a16:creationId xmlns:a16="http://schemas.microsoft.com/office/drawing/2014/main" id="{BCB901C1-6F1E-DE98-9A2F-4905967FB64A}"/>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9" name="object 3">
            <a:extLst>
              <a:ext uri="{FF2B5EF4-FFF2-40B4-BE49-F238E27FC236}">
                <a16:creationId xmlns:a16="http://schemas.microsoft.com/office/drawing/2014/main" id="{15B23D7E-0D7F-3974-959E-CC5A0419333C}"/>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0" name="object 2">
            <a:extLst>
              <a:ext uri="{FF2B5EF4-FFF2-40B4-BE49-F238E27FC236}">
                <a16:creationId xmlns:a16="http://schemas.microsoft.com/office/drawing/2014/main" id="{014D0195-A023-7D88-1926-B7F06345BC60}"/>
              </a:ext>
            </a:extLst>
          </p:cNvPr>
          <p:cNvSpPr txBox="1"/>
          <p:nvPr/>
        </p:nvSpPr>
        <p:spPr>
          <a:xfrm>
            <a:off x="6752335" y="396875"/>
            <a:ext cx="211887"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22</a:t>
            </a:r>
            <a:endParaRPr sz="1100">
              <a:latin typeface="Times New Roman"/>
              <a:cs typeface="Times New Roman"/>
            </a:endParaRPr>
          </a:p>
        </p:txBody>
      </p:sp>
    </p:spTree>
    <p:extLst>
      <p:ext uri="{BB962C8B-B14F-4D97-AF65-F5344CB8AC3E}">
        <p14:creationId xmlns:p14="http://schemas.microsoft.com/office/powerpoint/2010/main" val="26745121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1850" y="907731"/>
            <a:ext cx="5905500" cy="5582747"/>
          </a:xfrm>
          <a:prstGeom prst="rect">
            <a:avLst/>
          </a:prstGeom>
        </p:spPr>
        <p:txBody>
          <a:bodyPr vert="horz" wrap="square" lIns="0" tIns="12065" rIns="0" bIns="0" rtlCol="0" anchor="ctr">
            <a:spAutoFit/>
          </a:bodyPr>
          <a:lstStyle/>
          <a:p>
            <a:pPr marR="11430" algn="ctr">
              <a:lnSpc>
                <a:spcPct val="100000"/>
              </a:lnSpc>
              <a:spcBef>
                <a:spcPts val="95"/>
              </a:spcBef>
            </a:pPr>
            <a:endParaRPr lang="en-IN" sz="1600" b="1" spc="-15">
              <a:latin typeface="Times New Roman"/>
              <a:cs typeface="Times New Roman"/>
            </a:endParaRPr>
          </a:p>
          <a:p>
            <a:pPr marL="12700" marR="5080" indent="456565" algn="just">
              <a:lnSpc>
                <a:spcPct val="150000"/>
              </a:lnSpc>
              <a:spcBef>
                <a:spcPts val="1460"/>
              </a:spcBef>
            </a:pPr>
            <a:r>
              <a:rPr lang="en-US" sz="1400" spc="-5">
                <a:latin typeface="Times New Roman"/>
                <a:cs typeface="Times New Roman"/>
              </a:rPr>
              <a:t>I </a:t>
            </a:r>
            <a:r>
              <a:rPr sz="1400" spc="-5">
                <a:latin typeface="Times New Roman"/>
                <a:cs typeface="Times New Roman"/>
              </a:rPr>
              <a:t> </a:t>
            </a:r>
            <a:r>
              <a:rPr sz="1400" dirty="0">
                <a:latin typeface="Times New Roman"/>
                <a:cs typeface="Times New Roman"/>
              </a:rPr>
              <a:t>undersigned </a:t>
            </a:r>
            <a:r>
              <a:rPr sz="1400" spc="-5" dirty="0">
                <a:latin typeface="Times New Roman"/>
                <a:cs typeface="Times New Roman"/>
              </a:rPr>
              <a:t>hereby declare </a:t>
            </a:r>
            <a:r>
              <a:rPr sz="1400" dirty="0">
                <a:latin typeface="Times New Roman"/>
                <a:cs typeface="Times New Roman"/>
              </a:rPr>
              <a:t>that the </a:t>
            </a:r>
            <a:r>
              <a:rPr sz="1400" spc="-5" dirty="0">
                <a:latin typeface="Times New Roman"/>
                <a:cs typeface="Times New Roman"/>
              </a:rPr>
              <a:t>project </a:t>
            </a:r>
            <a:r>
              <a:rPr sz="1400" dirty="0">
                <a:latin typeface="Times New Roman"/>
                <a:cs typeface="Times New Roman"/>
              </a:rPr>
              <a:t>report “</a:t>
            </a:r>
            <a:r>
              <a:rPr lang="en-US" sz="1400" b="1" dirty="0">
                <a:latin typeface="Times New Roman"/>
                <a:cs typeface="Times New Roman"/>
              </a:rPr>
              <a:t>Hand Gesture YouTube Control System</a:t>
            </a:r>
            <a:r>
              <a:rPr sz="1400" spc="-5" dirty="0">
                <a:latin typeface="Times New Roman"/>
                <a:cs typeface="Times New Roman"/>
              </a:rPr>
              <a:t>”, </a:t>
            </a:r>
            <a:r>
              <a:rPr lang="en-US" sz="1400" dirty="0">
                <a:latin typeface="Times New Roman"/>
                <a:cs typeface="Times New Roman"/>
              </a:rPr>
              <a:t> </a:t>
            </a:r>
            <a:r>
              <a:rPr sz="1400" dirty="0">
                <a:latin typeface="Times New Roman"/>
                <a:cs typeface="Times New Roman"/>
              </a:rPr>
              <a:t>submitted for </a:t>
            </a:r>
            <a:r>
              <a:rPr sz="1400" spc="-5" dirty="0">
                <a:latin typeface="Times New Roman"/>
                <a:cs typeface="Times New Roman"/>
              </a:rPr>
              <a:t>partial </a:t>
            </a:r>
            <a:r>
              <a:rPr sz="1400" dirty="0">
                <a:latin typeface="Times New Roman"/>
                <a:cs typeface="Times New Roman"/>
              </a:rPr>
              <a:t>fulfilment of the </a:t>
            </a:r>
            <a:r>
              <a:rPr sz="1400" spc="-5" dirty="0">
                <a:latin typeface="Times New Roman"/>
                <a:cs typeface="Times New Roman"/>
              </a:rPr>
              <a:t>requirements </a:t>
            </a:r>
            <a:r>
              <a:rPr sz="1400" dirty="0">
                <a:latin typeface="Times New Roman"/>
                <a:cs typeface="Times New Roman"/>
              </a:rPr>
              <a:t>for the </a:t>
            </a:r>
            <a:r>
              <a:rPr sz="1400" spc="-5" dirty="0">
                <a:latin typeface="Times New Roman"/>
                <a:cs typeface="Times New Roman"/>
              </a:rPr>
              <a:t>award </a:t>
            </a:r>
            <a:r>
              <a:rPr sz="1400" spc="5" dirty="0">
                <a:latin typeface="Times New Roman"/>
                <a:cs typeface="Times New Roman"/>
              </a:rPr>
              <a:t>of </a:t>
            </a:r>
            <a:r>
              <a:rPr sz="1400" spc="-5" dirty="0">
                <a:latin typeface="Times New Roman"/>
                <a:cs typeface="Times New Roman"/>
              </a:rPr>
              <a:t>degree </a:t>
            </a:r>
            <a:r>
              <a:rPr sz="1400" dirty="0">
                <a:latin typeface="Times New Roman"/>
                <a:cs typeface="Times New Roman"/>
              </a:rPr>
              <a:t>of </a:t>
            </a:r>
            <a:r>
              <a:rPr sz="1400" spc="-5" dirty="0">
                <a:latin typeface="Times New Roman"/>
                <a:cs typeface="Times New Roman"/>
              </a:rPr>
              <a:t>Bachelor </a:t>
            </a:r>
            <a:r>
              <a:rPr sz="1400" dirty="0">
                <a:latin typeface="Times New Roman"/>
                <a:cs typeface="Times New Roman"/>
              </a:rPr>
              <a:t>of </a:t>
            </a:r>
            <a:r>
              <a:rPr lang="en-US" sz="1400" spc="5" dirty="0">
                <a:latin typeface="Times New Roman"/>
                <a:cs typeface="Times New Roman"/>
              </a:rPr>
              <a:t> </a:t>
            </a:r>
            <a:r>
              <a:rPr sz="1400" spc="-5" dirty="0">
                <a:latin typeface="Times New Roman"/>
                <a:cs typeface="Times New Roman"/>
              </a:rPr>
              <a:t>Technology</a:t>
            </a:r>
            <a:r>
              <a:rPr sz="1400" spc="-50" dirty="0">
                <a:latin typeface="Times New Roman"/>
                <a:cs typeface="Times New Roman"/>
              </a:rPr>
              <a:t> </a:t>
            </a:r>
            <a:r>
              <a:rPr sz="1400" dirty="0">
                <a:latin typeface="Times New Roman"/>
                <a:cs typeface="Times New Roman"/>
              </a:rPr>
              <a:t>of</a:t>
            </a:r>
            <a:r>
              <a:rPr sz="1400" spc="-50" dirty="0">
                <a:latin typeface="Times New Roman"/>
                <a:cs typeface="Times New Roman"/>
              </a:rPr>
              <a:t> </a:t>
            </a:r>
            <a:r>
              <a:rPr sz="1400" dirty="0">
                <a:latin typeface="Times New Roman"/>
                <a:cs typeface="Times New Roman"/>
              </a:rPr>
              <a:t>the</a:t>
            </a:r>
            <a:r>
              <a:rPr sz="1400" spc="-50" dirty="0">
                <a:latin typeface="Times New Roman"/>
                <a:cs typeface="Times New Roman"/>
              </a:rPr>
              <a:t> </a:t>
            </a:r>
            <a:r>
              <a:rPr sz="1400" spc="-5" dirty="0">
                <a:latin typeface="Times New Roman"/>
                <a:cs typeface="Times New Roman"/>
              </a:rPr>
              <a:t>APJ</a:t>
            </a:r>
            <a:r>
              <a:rPr sz="1400" spc="-40" dirty="0">
                <a:latin typeface="Times New Roman"/>
                <a:cs typeface="Times New Roman"/>
              </a:rPr>
              <a:t> </a:t>
            </a:r>
            <a:r>
              <a:rPr sz="1400" dirty="0">
                <a:latin typeface="Times New Roman"/>
                <a:cs typeface="Times New Roman"/>
              </a:rPr>
              <a:t>Abdul</a:t>
            </a:r>
            <a:r>
              <a:rPr sz="1400" spc="-45" dirty="0">
                <a:latin typeface="Times New Roman"/>
                <a:cs typeface="Times New Roman"/>
              </a:rPr>
              <a:t> </a:t>
            </a:r>
            <a:r>
              <a:rPr sz="1400" spc="-5" dirty="0">
                <a:latin typeface="Times New Roman"/>
                <a:cs typeface="Times New Roman"/>
              </a:rPr>
              <a:t>Kalam</a:t>
            </a:r>
            <a:r>
              <a:rPr sz="1400" spc="-50" dirty="0">
                <a:latin typeface="Times New Roman"/>
                <a:cs typeface="Times New Roman"/>
              </a:rPr>
              <a:t> </a:t>
            </a:r>
            <a:r>
              <a:rPr sz="1400" spc="-5" dirty="0">
                <a:latin typeface="Times New Roman"/>
                <a:cs typeface="Times New Roman"/>
              </a:rPr>
              <a:t>Technological</a:t>
            </a:r>
            <a:r>
              <a:rPr sz="1400" spc="-40" dirty="0">
                <a:latin typeface="Times New Roman"/>
                <a:cs typeface="Times New Roman"/>
              </a:rPr>
              <a:t> </a:t>
            </a:r>
            <a:r>
              <a:rPr sz="1400" spc="-5" dirty="0">
                <a:latin typeface="Times New Roman"/>
                <a:cs typeface="Times New Roman"/>
              </a:rPr>
              <a:t>University,</a:t>
            </a:r>
            <a:r>
              <a:rPr sz="1400" spc="-45" dirty="0">
                <a:latin typeface="Times New Roman"/>
                <a:cs typeface="Times New Roman"/>
              </a:rPr>
              <a:t> </a:t>
            </a:r>
            <a:r>
              <a:rPr sz="1400" spc="-5" dirty="0">
                <a:latin typeface="Times New Roman"/>
                <a:cs typeface="Times New Roman"/>
              </a:rPr>
              <a:t>Thiruvananthapuram,</a:t>
            </a:r>
            <a:r>
              <a:rPr sz="1400" spc="-40" dirty="0">
                <a:latin typeface="Times New Roman"/>
                <a:cs typeface="Times New Roman"/>
              </a:rPr>
              <a:t> </a:t>
            </a:r>
            <a:r>
              <a:rPr sz="1400" spc="-5" dirty="0">
                <a:latin typeface="Times New Roman"/>
                <a:cs typeface="Times New Roman"/>
              </a:rPr>
              <a:t>Kerala</a:t>
            </a:r>
            <a:r>
              <a:rPr sz="1400" spc="25" dirty="0">
                <a:latin typeface="Times New Roman"/>
                <a:cs typeface="Times New Roman"/>
              </a:rPr>
              <a:t> </a:t>
            </a:r>
            <a:r>
              <a:rPr sz="1400" spc="-5" dirty="0">
                <a:latin typeface="Times New Roman"/>
                <a:cs typeface="Times New Roman"/>
              </a:rPr>
              <a:t>is</a:t>
            </a:r>
            <a:r>
              <a:rPr sz="1400" spc="40" dirty="0">
                <a:latin typeface="Times New Roman"/>
                <a:cs typeface="Times New Roman"/>
              </a:rPr>
              <a:t> </a:t>
            </a:r>
            <a:r>
              <a:rPr sz="1400" dirty="0">
                <a:latin typeface="Times New Roman"/>
                <a:cs typeface="Times New Roman"/>
              </a:rPr>
              <a:t>a </a:t>
            </a:r>
            <a:r>
              <a:rPr lang="en-US" sz="1400" spc="-285" dirty="0">
                <a:latin typeface="Times New Roman"/>
                <a:cs typeface="Times New Roman"/>
              </a:rPr>
              <a:t> </a:t>
            </a:r>
            <a:r>
              <a:rPr sz="1400" spc="-5" dirty="0">
                <a:latin typeface="Times New Roman"/>
                <a:cs typeface="Times New Roman"/>
              </a:rPr>
              <a:t>bonafide work </a:t>
            </a:r>
            <a:r>
              <a:rPr sz="1400" dirty="0">
                <a:latin typeface="Times New Roman"/>
                <a:cs typeface="Times New Roman"/>
              </a:rPr>
              <a:t>done </a:t>
            </a:r>
            <a:r>
              <a:rPr sz="1400">
                <a:latin typeface="Times New Roman"/>
                <a:cs typeface="Times New Roman"/>
              </a:rPr>
              <a:t>by </a:t>
            </a:r>
            <a:r>
              <a:rPr lang="en-IN" sz="1400" spc="-5">
                <a:latin typeface="Times New Roman"/>
                <a:cs typeface="Times New Roman"/>
              </a:rPr>
              <a:t>me</a:t>
            </a:r>
            <a:r>
              <a:rPr sz="1400" spc="-5">
                <a:latin typeface="Times New Roman"/>
                <a:cs typeface="Times New Roman"/>
              </a:rPr>
              <a:t> </a:t>
            </a:r>
            <a:r>
              <a:rPr sz="1400" spc="-5" dirty="0">
                <a:latin typeface="Times New Roman"/>
                <a:cs typeface="Times New Roman"/>
              </a:rPr>
              <a:t>under supervision </a:t>
            </a:r>
            <a:r>
              <a:rPr sz="1400" dirty="0">
                <a:latin typeface="Times New Roman"/>
                <a:cs typeface="Times New Roman"/>
              </a:rPr>
              <a:t>of </a:t>
            </a:r>
            <a:r>
              <a:rPr sz="1400" b="1" spc="-5" dirty="0">
                <a:latin typeface="Times New Roman"/>
                <a:cs typeface="Times New Roman"/>
              </a:rPr>
              <a:t>Ms. Anju </a:t>
            </a:r>
            <a:r>
              <a:rPr sz="1400" b="1" dirty="0">
                <a:latin typeface="Times New Roman"/>
                <a:cs typeface="Times New Roman"/>
              </a:rPr>
              <a:t>Raveendran</a:t>
            </a:r>
            <a:r>
              <a:rPr sz="1400" dirty="0">
                <a:latin typeface="Times New Roman"/>
                <a:cs typeface="Times New Roman"/>
              </a:rPr>
              <a:t>, </a:t>
            </a:r>
            <a:r>
              <a:rPr sz="1400" spc="-5" dirty="0">
                <a:latin typeface="Times New Roman"/>
                <a:cs typeface="Times New Roman"/>
              </a:rPr>
              <a:t>HOD, </a:t>
            </a:r>
            <a:r>
              <a:rPr sz="1400" b="1" spc="-5" dirty="0">
                <a:latin typeface="Times New Roman"/>
                <a:cs typeface="Times New Roman"/>
              </a:rPr>
              <a:t>Dr. </a:t>
            </a:r>
            <a:r>
              <a:rPr sz="1400" b="1" dirty="0">
                <a:latin typeface="Times New Roman"/>
                <a:cs typeface="Times New Roman"/>
              </a:rPr>
              <a:t>Reshmi G </a:t>
            </a:r>
            <a:r>
              <a:rPr lang="en-US" sz="1400" b="1" spc="5" dirty="0">
                <a:latin typeface="Times New Roman"/>
                <a:cs typeface="Times New Roman"/>
              </a:rPr>
              <a:t> </a:t>
            </a:r>
            <a:r>
              <a:rPr sz="1400" b="1" spc="-5" dirty="0">
                <a:latin typeface="Times New Roman"/>
                <a:cs typeface="Times New Roman"/>
              </a:rPr>
              <a:t>Nair</a:t>
            </a:r>
            <a:r>
              <a:rPr sz="1400" spc="-5" dirty="0">
                <a:latin typeface="Times New Roman"/>
                <a:cs typeface="Times New Roman"/>
              </a:rPr>
              <a:t>, Project </a:t>
            </a:r>
            <a:r>
              <a:rPr sz="1400" dirty="0">
                <a:latin typeface="Times New Roman"/>
                <a:cs typeface="Times New Roman"/>
              </a:rPr>
              <a:t>Coordinator </a:t>
            </a:r>
            <a:r>
              <a:rPr sz="1400" spc="-5" dirty="0">
                <a:latin typeface="Times New Roman"/>
                <a:cs typeface="Times New Roman"/>
              </a:rPr>
              <a:t>and </a:t>
            </a:r>
            <a:r>
              <a:rPr sz="1400" b="1" spc="-5" dirty="0">
                <a:latin typeface="Times New Roman"/>
                <a:cs typeface="Times New Roman"/>
              </a:rPr>
              <a:t>Ms. </a:t>
            </a:r>
            <a:r>
              <a:rPr sz="1400" b="1" dirty="0">
                <a:latin typeface="Times New Roman"/>
                <a:cs typeface="Times New Roman"/>
              </a:rPr>
              <a:t>Anagha Pradeep</a:t>
            </a:r>
            <a:r>
              <a:rPr sz="1400" dirty="0">
                <a:latin typeface="Times New Roman"/>
                <a:cs typeface="Times New Roman"/>
              </a:rPr>
              <a:t>, </a:t>
            </a:r>
            <a:r>
              <a:rPr sz="1400" spc="-5" dirty="0">
                <a:latin typeface="Times New Roman"/>
                <a:cs typeface="Times New Roman"/>
              </a:rPr>
              <a:t>Project </a:t>
            </a:r>
            <a:r>
              <a:rPr sz="1400" dirty="0">
                <a:latin typeface="Times New Roman"/>
                <a:cs typeface="Times New Roman"/>
              </a:rPr>
              <a:t>Guide .This submission </a:t>
            </a:r>
            <a:r>
              <a:rPr sz="1400" spc="-5">
                <a:latin typeface="Times New Roman"/>
                <a:cs typeface="Times New Roman"/>
              </a:rPr>
              <a:t>represents </a:t>
            </a:r>
            <a:r>
              <a:rPr lang="en-US" sz="1400" spc="-285">
                <a:latin typeface="Times New Roman"/>
                <a:cs typeface="Times New Roman"/>
              </a:rPr>
              <a:t> my</a:t>
            </a:r>
            <a:r>
              <a:rPr sz="1400">
                <a:latin typeface="Times New Roman"/>
                <a:cs typeface="Times New Roman"/>
              </a:rPr>
              <a:t> </a:t>
            </a:r>
            <a:r>
              <a:rPr sz="1400" spc="-5" dirty="0">
                <a:latin typeface="Times New Roman"/>
                <a:cs typeface="Times New Roman"/>
              </a:rPr>
              <a:t>ideas </a:t>
            </a:r>
            <a:r>
              <a:rPr sz="1400">
                <a:latin typeface="Times New Roman"/>
                <a:cs typeface="Times New Roman"/>
              </a:rPr>
              <a:t>in </a:t>
            </a:r>
            <a:r>
              <a:rPr lang="en-US" sz="1400">
                <a:latin typeface="Times New Roman"/>
                <a:cs typeface="Times New Roman"/>
              </a:rPr>
              <a:t>my</a:t>
            </a:r>
            <a:r>
              <a:rPr sz="1400">
                <a:latin typeface="Times New Roman"/>
                <a:cs typeface="Times New Roman"/>
              </a:rPr>
              <a:t> </a:t>
            </a:r>
            <a:r>
              <a:rPr sz="1400" dirty="0">
                <a:latin typeface="Times New Roman"/>
                <a:cs typeface="Times New Roman"/>
              </a:rPr>
              <a:t>own </a:t>
            </a:r>
            <a:r>
              <a:rPr sz="1400" spc="-5" dirty="0">
                <a:latin typeface="Times New Roman"/>
                <a:cs typeface="Times New Roman"/>
              </a:rPr>
              <a:t>words and where ideas </a:t>
            </a:r>
            <a:r>
              <a:rPr sz="1400" dirty="0">
                <a:latin typeface="Times New Roman"/>
                <a:cs typeface="Times New Roman"/>
              </a:rPr>
              <a:t>or </a:t>
            </a:r>
            <a:r>
              <a:rPr sz="1400" spc="-5" dirty="0">
                <a:latin typeface="Times New Roman"/>
                <a:cs typeface="Times New Roman"/>
              </a:rPr>
              <a:t>words </a:t>
            </a:r>
            <a:r>
              <a:rPr sz="1400" dirty="0">
                <a:latin typeface="Times New Roman"/>
                <a:cs typeface="Times New Roman"/>
              </a:rPr>
              <a:t>of </a:t>
            </a:r>
            <a:r>
              <a:rPr sz="1400" spc="-5" dirty="0">
                <a:latin typeface="Times New Roman"/>
                <a:cs typeface="Times New Roman"/>
              </a:rPr>
              <a:t>others have </a:t>
            </a:r>
            <a:r>
              <a:rPr sz="1400" dirty="0">
                <a:latin typeface="Times New Roman"/>
                <a:cs typeface="Times New Roman"/>
              </a:rPr>
              <a:t>been </a:t>
            </a:r>
            <a:r>
              <a:rPr sz="1400" spc="-5">
                <a:latin typeface="Times New Roman"/>
                <a:cs typeface="Times New Roman"/>
              </a:rPr>
              <a:t>included,</a:t>
            </a:r>
            <a:r>
              <a:rPr lang="en-IN" sz="1400" spc="-5">
                <a:latin typeface="Times New Roman"/>
                <a:cs typeface="Times New Roman"/>
              </a:rPr>
              <a:t> i</a:t>
            </a:r>
            <a:r>
              <a:rPr sz="1400" spc="-5">
                <a:latin typeface="Times New Roman"/>
                <a:cs typeface="Times New Roman"/>
              </a:rPr>
              <a:t> </a:t>
            </a:r>
            <a:r>
              <a:rPr sz="1400" spc="-5" dirty="0">
                <a:latin typeface="Times New Roman"/>
                <a:cs typeface="Times New Roman"/>
              </a:rPr>
              <a:t>have </a:t>
            </a:r>
            <a:r>
              <a:rPr lang="en-US" sz="1400" dirty="0">
                <a:latin typeface="Times New Roman"/>
                <a:cs typeface="Times New Roman"/>
              </a:rPr>
              <a:t> </a:t>
            </a:r>
            <a:r>
              <a:rPr sz="1400" spc="-5" dirty="0">
                <a:latin typeface="Times New Roman"/>
                <a:cs typeface="Times New Roman"/>
              </a:rPr>
              <a:t>adequately</a:t>
            </a:r>
            <a:r>
              <a:rPr sz="1400" spc="-30" dirty="0">
                <a:latin typeface="Times New Roman"/>
                <a:cs typeface="Times New Roman"/>
              </a:rPr>
              <a:t> </a:t>
            </a:r>
            <a:r>
              <a:rPr sz="1400" spc="-5" dirty="0">
                <a:latin typeface="Times New Roman"/>
                <a:cs typeface="Times New Roman"/>
              </a:rPr>
              <a:t>and</a:t>
            </a:r>
            <a:r>
              <a:rPr sz="1400" spc="-15" dirty="0">
                <a:latin typeface="Times New Roman"/>
                <a:cs typeface="Times New Roman"/>
              </a:rPr>
              <a:t> </a:t>
            </a:r>
            <a:r>
              <a:rPr sz="1400" spc="-5" dirty="0">
                <a:latin typeface="Times New Roman"/>
                <a:cs typeface="Times New Roman"/>
              </a:rPr>
              <a:t>accurately</a:t>
            </a:r>
            <a:r>
              <a:rPr sz="1400" spc="-30" dirty="0">
                <a:latin typeface="Times New Roman"/>
                <a:cs typeface="Times New Roman"/>
              </a:rPr>
              <a:t> </a:t>
            </a:r>
            <a:r>
              <a:rPr sz="1400" spc="-5" dirty="0">
                <a:latin typeface="Times New Roman"/>
                <a:cs typeface="Times New Roman"/>
              </a:rPr>
              <a:t>cited</a:t>
            </a:r>
            <a:r>
              <a:rPr sz="1400" spc="-30" dirty="0">
                <a:latin typeface="Times New Roman"/>
                <a:cs typeface="Times New Roman"/>
              </a:rPr>
              <a:t> </a:t>
            </a:r>
            <a:r>
              <a:rPr sz="1400" spc="-5" dirty="0">
                <a:latin typeface="Times New Roman"/>
                <a:cs typeface="Times New Roman"/>
              </a:rPr>
              <a:t>and</a:t>
            </a:r>
            <a:r>
              <a:rPr sz="1400" spc="-30" dirty="0">
                <a:latin typeface="Times New Roman"/>
                <a:cs typeface="Times New Roman"/>
              </a:rPr>
              <a:t> </a:t>
            </a:r>
            <a:r>
              <a:rPr sz="1400" spc="-5" dirty="0">
                <a:latin typeface="Times New Roman"/>
                <a:cs typeface="Times New Roman"/>
              </a:rPr>
              <a:t>referenced</a:t>
            </a:r>
            <a:r>
              <a:rPr sz="1400" spc="-30" dirty="0">
                <a:latin typeface="Times New Roman"/>
                <a:cs typeface="Times New Roman"/>
              </a:rPr>
              <a:t> </a:t>
            </a:r>
            <a:r>
              <a:rPr sz="1400" dirty="0">
                <a:latin typeface="Times New Roman"/>
                <a:cs typeface="Times New Roman"/>
              </a:rPr>
              <a:t>the</a:t>
            </a:r>
            <a:r>
              <a:rPr sz="1400" spc="-20" dirty="0">
                <a:latin typeface="Times New Roman"/>
                <a:cs typeface="Times New Roman"/>
              </a:rPr>
              <a:t> </a:t>
            </a:r>
            <a:r>
              <a:rPr sz="1400" spc="-5" dirty="0">
                <a:latin typeface="Times New Roman"/>
                <a:cs typeface="Times New Roman"/>
              </a:rPr>
              <a:t>original</a:t>
            </a:r>
            <a:r>
              <a:rPr sz="1400" spc="-20" dirty="0">
                <a:latin typeface="Times New Roman"/>
                <a:cs typeface="Times New Roman"/>
              </a:rPr>
              <a:t> </a:t>
            </a:r>
            <a:r>
              <a:rPr sz="1400" spc="-5">
                <a:latin typeface="Times New Roman"/>
                <a:cs typeface="Times New Roman"/>
              </a:rPr>
              <a:t>sources.</a:t>
            </a:r>
            <a:r>
              <a:rPr lang="en-US" sz="1400" spc="-10">
                <a:latin typeface="Times New Roman"/>
                <a:cs typeface="Times New Roman"/>
              </a:rPr>
              <a:t> I</a:t>
            </a:r>
            <a:r>
              <a:rPr sz="1400" spc="-20">
                <a:latin typeface="Times New Roman"/>
                <a:cs typeface="Times New Roman"/>
              </a:rPr>
              <a:t> </a:t>
            </a:r>
            <a:r>
              <a:rPr sz="1400" spc="-5" dirty="0">
                <a:latin typeface="Times New Roman"/>
                <a:cs typeface="Times New Roman"/>
              </a:rPr>
              <a:t>also</a:t>
            </a:r>
            <a:r>
              <a:rPr sz="1400" spc="-25" dirty="0">
                <a:latin typeface="Times New Roman"/>
                <a:cs typeface="Times New Roman"/>
              </a:rPr>
              <a:t> </a:t>
            </a:r>
            <a:r>
              <a:rPr sz="1400" spc="-5" dirty="0">
                <a:latin typeface="Times New Roman"/>
                <a:cs typeface="Times New Roman"/>
              </a:rPr>
              <a:t>declare</a:t>
            </a:r>
            <a:r>
              <a:rPr sz="1400" spc="-35" dirty="0">
                <a:latin typeface="Times New Roman"/>
                <a:cs typeface="Times New Roman"/>
              </a:rPr>
              <a:t> </a:t>
            </a:r>
            <a:r>
              <a:rPr sz="1400">
                <a:latin typeface="Times New Roman"/>
                <a:cs typeface="Times New Roman"/>
              </a:rPr>
              <a:t>that</a:t>
            </a:r>
            <a:r>
              <a:rPr sz="1400" spc="-25">
                <a:latin typeface="Times New Roman"/>
                <a:cs typeface="Times New Roman"/>
              </a:rPr>
              <a:t> </a:t>
            </a:r>
            <a:r>
              <a:rPr lang="en-US" sz="1400" spc="-5">
                <a:latin typeface="Times New Roman"/>
                <a:cs typeface="Times New Roman"/>
              </a:rPr>
              <a:t>i</a:t>
            </a:r>
            <a:r>
              <a:rPr sz="1400" spc="-25">
                <a:latin typeface="Times New Roman"/>
                <a:cs typeface="Times New Roman"/>
              </a:rPr>
              <a:t> </a:t>
            </a:r>
            <a:r>
              <a:rPr sz="1400" dirty="0">
                <a:latin typeface="Times New Roman"/>
                <a:cs typeface="Times New Roman"/>
              </a:rPr>
              <a:t>have </a:t>
            </a:r>
            <a:r>
              <a:rPr lang="en-US" sz="1400" spc="-290" dirty="0">
                <a:latin typeface="Times New Roman"/>
                <a:cs typeface="Times New Roman"/>
              </a:rPr>
              <a:t> </a:t>
            </a:r>
            <a:r>
              <a:rPr sz="1400" spc="-5" dirty="0">
                <a:latin typeface="Times New Roman"/>
                <a:cs typeface="Times New Roman"/>
              </a:rPr>
              <a:t>adhered </a:t>
            </a:r>
            <a:r>
              <a:rPr sz="1400" dirty="0">
                <a:latin typeface="Times New Roman"/>
                <a:cs typeface="Times New Roman"/>
              </a:rPr>
              <a:t>to </a:t>
            </a:r>
            <a:r>
              <a:rPr sz="1400" spc="-5" dirty="0">
                <a:latin typeface="Times New Roman"/>
                <a:cs typeface="Times New Roman"/>
              </a:rPr>
              <a:t>ethics </a:t>
            </a:r>
            <a:r>
              <a:rPr sz="1400" dirty="0">
                <a:latin typeface="Times New Roman"/>
                <a:cs typeface="Times New Roman"/>
              </a:rPr>
              <a:t>of academic </a:t>
            </a:r>
            <a:r>
              <a:rPr sz="1400" spc="-5" dirty="0">
                <a:latin typeface="Times New Roman"/>
                <a:cs typeface="Times New Roman"/>
              </a:rPr>
              <a:t>honesty and integrity and have </a:t>
            </a:r>
            <a:r>
              <a:rPr sz="1400" dirty="0">
                <a:latin typeface="Times New Roman"/>
                <a:cs typeface="Times New Roman"/>
              </a:rPr>
              <a:t>not </a:t>
            </a:r>
            <a:r>
              <a:rPr sz="1400" spc="-5" dirty="0">
                <a:latin typeface="Times New Roman"/>
                <a:cs typeface="Times New Roman"/>
              </a:rPr>
              <a:t>misrepresented </a:t>
            </a:r>
            <a:r>
              <a:rPr sz="1400" dirty="0">
                <a:latin typeface="Times New Roman"/>
                <a:cs typeface="Times New Roman"/>
              </a:rPr>
              <a:t>or </a:t>
            </a:r>
            <a:r>
              <a:rPr sz="1400" spc="-5" dirty="0">
                <a:latin typeface="Times New Roman"/>
                <a:cs typeface="Times New Roman"/>
              </a:rPr>
              <a:t>fabricated </a:t>
            </a:r>
            <a:r>
              <a:rPr lang="en-US" sz="1400" dirty="0">
                <a:latin typeface="Times New Roman"/>
                <a:cs typeface="Times New Roman"/>
              </a:rPr>
              <a:t> </a:t>
            </a:r>
            <a:r>
              <a:rPr sz="1400" spc="-5" dirty="0">
                <a:latin typeface="Times New Roman"/>
                <a:cs typeface="Times New Roman"/>
              </a:rPr>
              <a:t>any</a:t>
            </a:r>
            <a:r>
              <a:rPr sz="1400" spc="-65" dirty="0">
                <a:latin typeface="Times New Roman"/>
                <a:cs typeface="Times New Roman"/>
              </a:rPr>
              <a:t> </a:t>
            </a:r>
            <a:r>
              <a:rPr sz="1400" spc="-5" dirty="0">
                <a:latin typeface="Times New Roman"/>
                <a:cs typeface="Times New Roman"/>
              </a:rPr>
              <a:t>data</a:t>
            </a:r>
            <a:r>
              <a:rPr sz="1400" spc="-65" dirty="0">
                <a:latin typeface="Times New Roman"/>
                <a:cs typeface="Times New Roman"/>
              </a:rPr>
              <a:t> </a:t>
            </a:r>
            <a:r>
              <a:rPr sz="1400" dirty="0">
                <a:latin typeface="Times New Roman"/>
                <a:cs typeface="Times New Roman"/>
              </a:rPr>
              <a:t>or</a:t>
            </a:r>
            <a:r>
              <a:rPr sz="1400" spc="-65" dirty="0">
                <a:latin typeface="Times New Roman"/>
                <a:cs typeface="Times New Roman"/>
              </a:rPr>
              <a:t> </a:t>
            </a:r>
            <a:r>
              <a:rPr sz="1400" dirty="0">
                <a:latin typeface="Times New Roman"/>
                <a:cs typeface="Times New Roman"/>
              </a:rPr>
              <a:t>idea</a:t>
            </a:r>
            <a:r>
              <a:rPr sz="1400" spc="-65" dirty="0">
                <a:latin typeface="Times New Roman"/>
                <a:cs typeface="Times New Roman"/>
              </a:rPr>
              <a:t> </a:t>
            </a:r>
            <a:r>
              <a:rPr sz="1400" dirty="0">
                <a:latin typeface="Times New Roman"/>
                <a:cs typeface="Times New Roman"/>
              </a:rPr>
              <a:t>or</a:t>
            </a:r>
            <a:r>
              <a:rPr sz="1400" spc="-55" dirty="0">
                <a:latin typeface="Times New Roman"/>
                <a:cs typeface="Times New Roman"/>
              </a:rPr>
              <a:t> </a:t>
            </a:r>
            <a:r>
              <a:rPr sz="1400" spc="-5" dirty="0">
                <a:latin typeface="Times New Roman"/>
                <a:cs typeface="Times New Roman"/>
              </a:rPr>
              <a:t>fact</a:t>
            </a:r>
            <a:r>
              <a:rPr sz="1400" spc="-60" dirty="0">
                <a:latin typeface="Times New Roman"/>
                <a:cs typeface="Times New Roman"/>
              </a:rPr>
              <a:t> </a:t>
            </a:r>
            <a:r>
              <a:rPr sz="1400" spc="5" dirty="0">
                <a:latin typeface="Times New Roman"/>
                <a:cs typeface="Times New Roman"/>
              </a:rPr>
              <a:t>or</a:t>
            </a:r>
            <a:r>
              <a:rPr sz="1400" spc="-55" dirty="0">
                <a:latin typeface="Times New Roman"/>
                <a:cs typeface="Times New Roman"/>
              </a:rPr>
              <a:t> </a:t>
            </a:r>
            <a:r>
              <a:rPr sz="1400" spc="-5" dirty="0">
                <a:latin typeface="Times New Roman"/>
                <a:cs typeface="Times New Roman"/>
              </a:rPr>
              <a:t>source</a:t>
            </a:r>
            <a:r>
              <a:rPr sz="1400" spc="-65" dirty="0">
                <a:latin typeface="Times New Roman"/>
                <a:cs typeface="Times New Roman"/>
              </a:rPr>
              <a:t> </a:t>
            </a:r>
            <a:r>
              <a:rPr sz="1400" dirty="0">
                <a:latin typeface="Times New Roman"/>
                <a:cs typeface="Times New Roman"/>
              </a:rPr>
              <a:t>in</a:t>
            </a:r>
            <a:r>
              <a:rPr sz="1400" spc="-60" dirty="0">
                <a:latin typeface="Times New Roman"/>
                <a:cs typeface="Times New Roman"/>
              </a:rPr>
              <a:t> </a:t>
            </a:r>
            <a:r>
              <a:rPr sz="1400" dirty="0">
                <a:latin typeface="Times New Roman"/>
                <a:cs typeface="Times New Roman"/>
              </a:rPr>
              <a:t>our</a:t>
            </a:r>
            <a:r>
              <a:rPr sz="1400" spc="-65" dirty="0">
                <a:latin typeface="Times New Roman"/>
                <a:cs typeface="Times New Roman"/>
              </a:rPr>
              <a:t> </a:t>
            </a:r>
            <a:r>
              <a:rPr sz="1400" dirty="0">
                <a:latin typeface="Times New Roman"/>
                <a:cs typeface="Times New Roman"/>
              </a:rPr>
              <a:t>submission</a:t>
            </a:r>
            <a:r>
              <a:rPr sz="1400">
                <a:latin typeface="Times New Roman"/>
                <a:cs typeface="Times New Roman"/>
              </a:rPr>
              <a:t>.</a:t>
            </a:r>
            <a:r>
              <a:rPr sz="1400" spc="-50">
                <a:latin typeface="Times New Roman"/>
                <a:cs typeface="Times New Roman"/>
              </a:rPr>
              <a:t> </a:t>
            </a:r>
            <a:r>
              <a:rPr lang="en-US" sz="1400" spc="-5">
                <a:latin typeface="Times New Roman"/>
                <a:cs typeface="Times New Roman"/>
              </a:rPr>
              <a:t>I</a:t>
            </a:r>
            <a:r>
              <a:rPr sz="1400" spc="-65">
                <a:latin typeface="Times New Roman"/>
                <a:cs typeface="Times New Roman"/>
              </a:rPr>
              <a:t> </a:t>
            </a:r>
            <a:r>
              <a:rPr sz="1400" dirty="0">
                <a:latin typeface="Times New Roman"/>
                <a:cs typeface="Times New Roman"/>
              </a:rPr>
              <a:t>understand</a:t>
            </a:r>
            <a:r>
              <a:rPr sz="1400" spc="-60" dirty="0">
                <a:latin typeface="Times New Roman"/>
                <a:cs typeface="Times New Roman"/>
              </a:rPr>
              <a:t> </a:t>
            </a:r>
            <a:r>
              <a:rPr sz="1400" dirty="0">
                <a:latin typeface="Times New Roman"/>
                <a:cs typeface="Times New Roman"/>
              </a:rPr>
              <a:t>that</a:t>
            </a:r>
            <a:r>
              <a:rPr sz="1400" spc="-60" dirty="0">
                <a:latin typeface="Times New Roman"/>
                <a:cs typeface="Times New Roman"/>
              </a:rPr>
              <a:t> </a:t>
            </a:r>
            <a:r>
              <a:rPr sz="1400" spc="-5" dirty="0">
                <a:latin typeface="Times New Roman"/>
                <a:cs typeface="Times New Roman"/>
              </a:rPr>
              <a:t>any</a:t>
            </a:r>
            <a:r>
              <a:rPr sz="1400" spc="-60" dirty="0">
                <a:latin typeface="Times New Roman"/>
                <a:cs typeface="Times New Roman"/>
              </a:rPr>
              <a:t> </a:t>
            </a:r>
            <a:r>
              <a:rPr sz="1400" dirty="0">
                <a:latin typeface="Times New Roman"/>
                <a:cs typeface="Times New Roman"/>
              </a:rPr>
              <a:t>violation</a:t>
            </a:r>
            <a:r>
              <a:rPr sz="1400" spc="-60" dirty="0">
                <a:latin typeface="Times New Roman"/>
                <a:cs typeface="Times New Roman"/>
              </a:rPr>
              <a:t> </a:t>
            </a:r>
            <a:r>
              <a:rPr sz="1400" dirty="0">
                <a:latin typeface="Times New Roman"/>
                <a:cs typeface="Times New Roman"/>
              </a:rPr>
              <a:t>of</a:t>
            </a:r>
            <a:r>
              <a:rPr sz="1400" spc="-70" dirty="0">
                <a:latin typeface="Times New Roman"/>
                <a:cs typeface="Times New Roman"/>
              </a:rPr>
              <a:t> </a:t>
            </a:r>
            <a:r>
              <a:rPr sz="1400" dirty="0">
                <a:latin typeface="Times New Roman"/>
                <a:cs typeface="Times New Roman"/>
              </a:rPr>
              <a:t>the</a:t>
            </a:r>
            <a:r>
              <a:rPr sz="1400" spc="-65" dirty="0">
                <a:latin typeface="Times New Roman"/>
                <a:cs typeface="Times New Roman"/>
              </a:rPr>
              <a:t> </a:t>
            </a:r>
            <a:r>
              <a:rPr sz="1400" spc="-5" dirty="0">
                <a:latin typeface="Times New Roman"/>
                <a:cs typeface="Times New Roman"/>
              </a:rPr>
              <a:t>above </a:t>
            </a:r>
            <a:r>
              <a:rPr lang="en-US" sz="1400" spc="-285" dirty="0">
                <a:latin typeface="Times New Roman"/>
                <a:cs typeface="Times New Roman"/>
              </a:rPr>
              <a:t> </a:t>
            </a:r>
            <a:r>
              <a:rPr sz="1400" spc="-5" dirty="0">
                <a:latin typeface="Times New Roman"/>
                <a:cs typeface="Times New Roman"/>
              </a:rPr>
              <a:t>will </a:t>
            </a:r>
            <a:r>
              <a:rPr sz="1400" dirty="0">
                <a:latin typeface="Times New Roman"/>
                <a:cs typeface="Times New Roman"/>
              </a:rPr>
              <a:t>be a </a:t>
            </a:r>
            <a:r>
              <a:rPr sz="1400" spc="-5" dirty="0">
                <a:latin typeface="Times New Roman"/>
                <a:cs typeface="Times New Roman"/>
              </a:rPr>
              <a:t>cause </a:t>
            </a:r>
            <a:r>
              <a:rPr sz="1400" dirty="0">
                <a:latin typeface="Times New Roman"/>
                <a:cs typeface="Times New Roman"/>
              </a:rPr>
              <a:t>for disciplinary </a:t>
            </a:r>
            <a:r>
              <a:rPr sz="1400" spc="-5" dirty="0">
                <a:latin typeface="Times New Roman"/>
                <a:cs typeface="Times New Roman"/>
              </a:rPr>
              <a:t>action </a:t>
            </a:r>
            <a:r>
              <a:rPr sz="1400" dirty="0">
                <a:latin typeface="Times New Roman"/>
                <a:cs typeface="Times New Roman"/>
              </a:rPr>
              <a:t>by the institute or the </a:t>
            </a:r>
            <a:r>
              <a:rPr sz="1400" spc="-5" dirty="0">
                <a:latin typeface="Times New Roman"/>
                <a:cs typeface="Times New Roman"/>
              </a:rPr>
              <a:t>university and can also </a:t>
            </a:r>
            <a:r>
              <a:rPr sz="1400" dirty="0">
                <a:latin typeface="Times New Roman"/>
                <a:cs typeface="Times New Roman"/>
              </a:rPr>
              <a:t>evoke </a:t>
            </a:r>
            <a:r>
              <a:rPr sz="1400" spc="-5" dirty="0">
                <a:latin typeface="Times New Roman"/>
                <a:cs typeface="Times New Roman"/>
              </a:rPr>
              <a:t>penal </a:t>
            </a:r>
            <a:r>
              <a:rPr lang="en-US" sz="1400" dirty="0">
                <a:latin typeface="Times New Roman"/>
                <a:cs typeface="Times New Roman"/>
              </a:rPr>
              <a:t> </a:t>
            </a:r>
            <a:r>
              <a:rPr sz="1400" spc="-5" dirty="0">
                <a:latin typeface="Times New Roman"/>
                <a:cs typeface="Times New Roman"/>
              </a:rPr>
              <a:t>action</a:t>
            </a:r>
            <a:r>
              <a:rPr sz="1400" spc="-50" dirty="0">
                <a:latin typeface="Times New Roman"/>
                <a:cs typeface="Times New Roman"/>
              </a:rPr>
              <a:t> </a:t>
            </a:r>
            <a:r>
              <a:rPr sz="1400" spc="-5" dirty="0">
                <a:latin typeface="Times New Roman"/>
                <a:cs typeface="Times New Roman"/>
              </a:rPr>
              <a:t>from</a:t>
            </a:r>
            <a:r>
              <a:rPr sz="1400" spc="-45" dirty="0">
                <a:latin typeface="Times New Roman"/>
                <a:cs typeface="Times New Roman"/>
              </a:rPr>
              <a:t> </a:t>
            </a:r>
            <a:r>
              <a:rPr sz="1400" dirty="0">
                <a:latin typeface="Times New Roman"/>
                <a:cs typeface="Times New Roman"/>
              </a:rPr>
              <a:t>the</a:t>
            </a:r>
            <a:r>
              <a:rPr sz="1400" spc="-40" dirty="0">
                <a:latin typeface="Times New Roman"/>
                <a:cs typeface="Times New Roman"/>
              </a:rPr>
              <a:t> </a:t>
            </a:r>
            <a:r>
              <a:rPr sz="1400" spc="-5" dirty="0">
                <a:latin typeface="Times New Roman"/>
                <a:cs typeface="Times New Roman"/>
              </a:rPr>
              <a:t>sources</a:t>
            </a:r>
            <a:r>
              <a:rPr sz="1400" spc="-45" dirty="0">
                <a:latin typeface="Times New Roman"/>
                <a:cs typeface="Times New Roman"/>
              </a:rPr>
              <a:t> </a:t>
            </a:r>
            <a:r>
              <a:rPr sz="1400" dirty="0">
                <a:latin typeface="Times New Roman"/>
                <a:cs typeface="Times New Roman"/>
              </a:rPr>
              <a:t>which</a:t>
            </a:r>
            <a:r>
              <a:rPr sz="1400" spc="-55" dirty="0">
                <a:latin typeface="Times New Roman"/>
                <a:cs typeface="Times New Roman"/>
              </a:rPr>
              <a:t> </a:t>
            </a:r>
            <a:r>
              <a:rPr sz="1400" spc="-5" dirty="0">
                <a:latin typeface="Times New Roman"/>
                <a:cs typeface="Times New Roman"/>
              </a:rPr>
              <a:t>have</a:t>
            </a:r>
            <a:r>
              <a:rPr sz="1400" spc="-50" dirty="0">
                <a:latin typeface="Times New Roman"/>
                <a:cs typeface="Times New Roman"/>
              </a:rPr>
              <a:t> </a:t>
            </a:r>
            <a:r>
              <a:rPr sz="1400" dirty="0">
                <a:latin typeface="Times New Roman"/>
                <a:cs typeface="Times New Roman"/>
              </a:rPr>
              <a:t>thus</a:t>
            </a:r>
            <a:r>
              <a:rPr sz="1400" spc="-45" dirty="0">
                <a:latin typeface="Times New Roman"/>
                <a:cs typeface="Times New Roman"/>
              </a:rPr>
              <a:t> </a:t>
            </a:r>
            <a:r>
              <a:rPr sz="1400" dirty="0">
                <a:latin typeface="Times New Roman"/>
                <a:cs typeface="Times New Roman"/>
              </a:rPr>
              <a:t>not</a:t>
            </a:r>
            <a:r>
              <a:rPr sz="1400" spc="-30" dirty="0">
                <a:latin typeface="Times New Roman"/>
                <a:cs typeface="Times New Roman"/>
              </a:rPr>
              <a:t> </a:t>
            </a:r>
            <a:r>
              <a:rPr sz="1400" spc="-5" dirty="0">
                <a:latin typeface="Times New Roman"/>
                <a:cs typeface="Times New Roman"/>
              </a:rPr>
              <a:t>been</a:t>
            </a:r>
            <a:r>
              <a:rPr sz="1400" spc="-35" dirty="0">
                <a:latin typeface="Times New Roman"/>
                <a:cs typeface="Times New Roman"/>
              </a:rPr>
              <a:t> </a:t>
            </a:r>
            <a:r>
              <a:rPr sz="1400" dirty="0">
                <a:latin typeface="Times New Roman"/>
                <a:cs typeface="Times New Roman"/>
              </a:rPr>
              <a:t>properly</a:t>
            </a:r>
            <a:r>
              <a:rPr sz="1400" spc="-50" dirty="0">
                <a:latin typeface="Times New Roman"/>
                <a:cs typeface="Times New Roman"/>
              </a:rPr>
              <a:t> </a:t>
            </a:r>
            <a:r>
              <a:rPr sz="1400" spc="-5" dirty="0">
                <a:latin typeface="Times New Roman"/>
                <a:cs typeface="Times New Roman"/>
              </a:rPr>
              <a:t>cited</a:t>
            </a:r>
            <a:r>
              <a:rPr sz="1400" spc="-35" dirty="0">
                <a:latin typeface="Times New Roman"/>
                <a:cs typeface="Times New Roman"/>
              </a:rPr>
              <a:t> </a:t>
            </a:r>
            <a:r>
              <a:rPr sz="1400" dirty="0">
                <a:latin typeface="Times New Roman"/>
                <a:cs typeface="Times New Roman"/>
              </a:rPr>
              <a:t>or</a:t>
            </a:r>
            <a:r>
              <a:rPr sz="1400" spc="-40" dirty="0">
                <a:latin typeface="Times New Roman"/>
                <a:cs typeface="Times New Roman"/>
              </a:rPr>
              <a:t> </a:t>
            </a:r>
            <a:r>
              <a:rPr sz="1400" spc="-5" dirty="0">
                <a:latin typeface="Times New Roman"/>
                <a:cs typeface="Times New Roman"/>
              </a:rPr>
              <a:t>from</a:t>
            </a:r>
            <a:r>
              <a:rPr sz="1400" spc="-45" dirty="0">
                <a:latin typeface="Times New Roman"/>
                <a:cs typeface="Times New Roman"/>
              </a:rPr>
              <a:t> </a:t>
            </a:r>
            <a:r>
              <a:rPr sz="1400" dirty="0">
                <a:latin typeface="Times New Roman"/>
                <a:cs typeface="Times New Roman"/>
              </a:rPr>
              <a:t>whom</a:t>
            </a:r>
            <a:r>
              <a:rPr sz="1400" spc="-45" dirty="0">
                <a:latin typeface="Times New Roman"/>
                <a:cs typeface="Times New Roman"/>
              </a:rPr>
              <a:t> </a:t>
            </a:r>
            <a:r>
              <a:rPr sz="1400" spc="-5" dirty="0">
                <a:latin typeface="Times New Roman"/>
                <a:cs typeface="Times New Roman"/>
              </a:rPr>
              <a:t>proper</a:t>
            </a:r>
            <a:r>
              <a:rPr sz="1400" spc="-55" dirty="0">
                <a:latin typeface="Times New Roman"/>
                <a:cs typeface="Times New Roman"/>
              </a:rPr>
              <a:t> </a:t>
            </a:r>
            <a:r>
              <a:rPr sz="1400" dirty="0">
                <a:latin typeface="Times New Roman"/>
                <a:cs typeface="Times New Roman"/>
              </a:rPr>
              <a:t>permission </a:t>
            </a:r>
            <a:r>
              <a:rPr lang="en-US" sz="1400" spc="-290" dirty="0">
                <a:latin typeface="Times New Roman"/>
                <a:cs typeface="Times New Roman"/>
              </a:rPr>
              <a:t> </a:t>
            </a:r>
            <a:r>
              <a:rPr sz="1400" spc="-5" dirty="0">
                <a:latin typeface="Times New Roman"/>
                <a:cs typeface="Times New Roman"/>
              </a:rPr>
              <a:t>has </a:t>
            </a:r>
            <a:r>
              <a:rPr sz="1400" dirty="0">
                <a:latin typeface="Times New Roman"/>
                <a:cs typeface="Times New Roman"/>
              </a:rPr>
              <a:t>not </a:t>
            </a:r>
            <a:r>
              <a:rPr sz="1400" spc="-5" dirty="0">
                <a:latin typeface="Times New Roman"/>
                <a:cs typeface="Times New Roman"/>
              </a:rPr>
              <a:t>been </a:t>
            </a:r>
            <a:r>
              <a:rPr sz="1400" dirty="0">
                <a:latin typeface="Times New Roman"/>
                <a:cs typeface="Times New Roman"/>
              </a:rPr>
              <a:t>obtained. This </a:t>
            </a:r>
            <a:r>
              <a:rPr sz="1400" spc="-5" dirty="0">
                <a:latin typeface="Times New Roman"/>
                <a:cs typeface="Times New Roman"/>
              </a:rPr>
              <a:t>report has </a:t>
            </a:r>
            <a:r>
              <a:rPr sz="1400" dirty="0">
                <a:latin typeface="Times New Roman"/>
                <a:cs typeface="Times New Roman"/>
              </a:rPr>
              <a:t>not been previously </a:t>
            </a:r>
            <a:r>
              <a:rPr sz="1400" spc="-5" dirty="0">
                <a:latin typeface="Times New Roman"/>
                <a:cs typeface="Times New Roman"/>
              </a:rPr>
              <a:t>formed </a:t>
            </a:r>
            <a:r>
              <a:rPr sz="1400" dirty="0">
                <a:latin typeface="Times New Roman"/>
                <a:cs typeface="Times New Roman"/>
              </a:rPr>
              <a:t>the basis for the </a:t>
            </a:r>
            <a:r>
              <a:rPr sz="1400" spc="-5" dirty="0">
                <a:latin typeface="Times New Roman"/>
                <a:cs typeface="Times New Roman"/>
              </a:rPr>
              <a:t>award </a:t>
            </a:r>
            <a:r>
              <a:rPr sz="1400" dirty="0">
                <a:latin typeface="Times New Roman"/>
                <a:cs typeface="Times New Roman"/>
              </a:rPr>
              <a:t>of any</a:t>
            </a:r>
            <a:r>
              <a:rPr lang="en-US" sz="1400" dirty="0">
                <a:latin typeface="Times New Roman"/>
                <a:cs typeface="Times New Roman"/>
              </a:rPr>
              <a:t> </a:t>
            </a:r>
            <a:r>
              <a:rPr sz="1400" spc="-285" dirty="0">
                <a:latin typeface="Times New Roman"/>
                <a:cs typeface="Times New Roman"/>
              </a:rPr>
              <a:t> </a:t>
            </a:r>
            <a:r>
              <a:rPr sz="1400" spc="-5" dirty="0">
                <a:latin typeface="Times New Roman"/>
                <a:cs typeface="Times New Roman"/>
              </a:rPr>
              <a:t>degree, diploma,</a:t>
            </a:r>
            <a:r>
              <a:rPr sz="1400" dirty="0">
                <a:latin typeface="Times New Roman"/>
                <a:cs typeface="Times New Roman"/>
              </a:rPr>
              <a:t> </a:t>
            </a:r>
            <a:r>
              <a:rPr sz="1400" spc="5" dirty="0">
                <a:latin typeface="Times New Roman"/>
                <a:cs typeface="Times New Roman"/>
              </a:rPr>
              <a:t>or</a:t>
            </a:r>
            <a:r>
              <a:rPr sz="1400" dirty="0">
                <a:latin typeface="Times New Roman"/>
                <a:cs typeface="Times New Roman"/>
              </a:rPr>
              <a:t> similar</a:t>
            </a:r>
            <a:r>
              <a:rPr sz="1400" spc="-10" dirty="0">
                <a:latin typeface="Times New Roman"/>
                <a:cs typeface="Times New Roman"/>
              </a:rPr>
              <a:t> </a:t>
            </a:r>
            <a:r>
              <a:rPr sz="1400" dirty="0">
                <a:latin typeface="Times New Roman"/>
                <a:cs typeface="Times New Roman"/>
              </a:rPr>
              <a:t>title</a:t>
            </a:r>
            <a:r>
              <a:rPr sz="1400" spc="-5" dirty="0">
                <a:latin typeface="Times New Roman"/>
                <a:cs typeface="Times New Roman"/>
              </a:rPr>
              <a:t> </a:t>
            </a:r>
            <a:r>
              <a:rPr sz="1400" dirty="0">
                <a:latin typeface="Times New Roman"/>
                <a:cs typeface="Times New Roman"/>
              </a:rPr>
              <a:t>of </a:t>
            </a:r>
            <a:r>
              <a:rPr sz="1400" spc="-5" dirty="0">
                <a:latin typeface="Times New Roman"/>
                <a:cs typeface="Times New Roman"/>
              </a:rPr>
              <a:t>any</a:t>
            </a:r>
            <a:r>
              <a:rPr sz="1400" dirty="0">
                <a:latin typeface="Times New Roman"/>
                <a:cs typeface="Times New Roman"/>
              </a:rPr>
              <a:t> other</a:t>
            </a:r>
            <a:r>
              <a:rPr sz="1400" spc="-10" dirty="0">
                <a:latin typeface="Times New Roman"/>
                <a:cs typeface="Times New Roman"/>
              </a:rPr>
              <a:t> </a:t>
            </a:r>
            <a:r>
              <a:rPr sz="1400" dirty="0">
                <a:latin typeface="Times New Roman"/>
                <a:cs typeface="Times New Roman"/>
              </a:rPr>
              <a:t>university.</a:t>
            </a:r>
            <a:endParaRPr sz="1400">
              <a:latin typeface="Times New Roman"/>
              <a:cs typeface="Times New Roman"/>
            </a:endParaRPr>
          </a:p>
        </p:txBody>
      </p:sp>
      <p:sp>
        <p:nvSpPr>
          <p:cNvPr id="10" name="object 10"/>
          <p:cNvSpPr txBox="1"/>
          <p:nvPr/>
        </p:nvSpPr>
        <p:spPr>
          <a:xfrm>
            <a:off x="4622800" y="7178675"/>
            <a:ext cx="7391400" cy="1925976"/>
          </a:xfrm>
          <a:prstGeom prst="rect">
            <a:avLst/>
          </a:prstGeom>
        </p:spPr>
        <p:txBody>
          <a:bodyPr vert="horz" wrap="square" lIns="0" tIns="12700" rIns="0" bIns="0" rtlCol="0" anchor="t">
            <a:spAutoFit/>
          </a:bodyPr>
          <a:lstStyle/>
          <a:p>
            <a:pPr marL="12700">
              <a:lnSpc>
                <a:spcPct val="150000"/>
              </a:lnSpc>
              <a:spcBef>
                <a:spcPts val="100"/>
              </a:spcBef>
            </a:pPr>
            <a:r>
              <a:rPr lang="en-IN" sz="1400" spc="-5" dirty="0">
                <a:latin typeface="Times New Roman"/>
                <a:cs typeface="Times New Roman"/>
              </a:rPr>
              <a:t>MUHAMMED RISHAN MR</a:t>
            </a:r>
            <a:endParaRPr lang="en-IN" sz="1400" dirty="0">
              <a:latin typeface="Times New Roman"/>
              <a:cs typeface="Times New Roman"/>
            </a:endParaRPr>
          </a:p>
          <a:p>
            <a:pPr marL="12700">
              <a:lnSpc>
                <a:spcPct val="150000"/>
              </a:lnSpc>
              <a:spcBef>
                <a:spcPts val="100"/>
              </a:spcBef>
            </a:pPr>
            <a:r>
              <a:rPr sz="1400" spc="-5" dirty="0">
                <a:latin typeface="Times New Roman"/>
                <a:cs typeface="Times New Roman"/>
              </a:rPr>
              <a:t>(SGI2</a:t>
            </a:r>
            <a:r>
              <a:rPr lang="en-IN" sz="1400" spc="-5" dirty="0">
                <a:latin typeface="Times New Roman"/>
                <a:cs typeface="Times New Roman"/>
              </a:rPr>
              <a:t>1CS015</a:t>
            </a:r>
            <a:r>
              <a:rPr sz="1400" spc="-5" dirty="0">
                <a:latin typeface="Times New Roman"/>
                <a:cs typeface="Times New Roman"/>
              </a:rPr>
              <a:t>)</a:t>
            </a:r>
            <a:endParaRPr sz="1400" dirty="0">
              <a:latin typeface="Times New Roman"/>
              <a:cs typeface="Times New Roman"/>
            </a:endParaRPr>
          </a:p>
          <a:p>
            <a:pPr marL="19685" marR="550545">
              <a:lnSpc>
                <a:spcPct val="150000"/>
              </a:lnSpc>
            </a:pPr>
            <a:r>
              <a:rPr lang="en-IN" sz="1400" spc="-5" dirty="0">
                <a:latin typeface="Times New Roman"/>
                <a:cs typeface="Times New Roman"/>
              </a:rPr>
              <a:t>STEVE </a:t>
            </a:r>
            <a:r>
              <a:rPr lang="en-IN" sz="1400" spc="-5">
                <a:latin typeface="Times New Roman"/>
                <a:cs typeface="Times New Roman"/>
              </a:rPr>
              <a:t>SANTHOSH </a:t>
            </a:r>
            <a:endParaRPr lang="en-IN" sz="1400" spc="-285" dirty="0">
              <a:latin typeface="Times New Roman"/>
              <a:cs typeface="Times New Roman"/>
            </a:endParaRPr>
          </a:p>
          <a:p>
            <a:pPr marL="19685" marR="550545">
              <a:lnSpc>
                <a:spcPct val="150000"/>
              </a:lnSpc>
            </a:pPr>
            <a:r>
              <a:rPr sz="1400" spc="-5">
                <a:latin typeface="Times New Roman"/>
                <a:cs typeface="Times New Roman"/>
              </a:rPr>
              <a:t>(</a:t>
            </a:r>
            <a:r>
              <a:rPr lang="en-IN" sz="1400" spc="-5" dirty="0">
                <a:latin typeface="Times New Roman"/>
                <a:cs typeface="Times New Roman"/>
              </a:rPr>
              <a:t>SGI21CS020</a:t>
            </a:r>
            <a:r>
              <a:rPr sz="1400" spc="-5" dirty="0">
                <a:latin typeface="Times New Roman"/>
                <a:cs typeface="Times New Roman"/>
              </a:rPr>
              <a:t>)</a:t>
            </a:r>
            <a:endParaRPr sz="1400">
              <a:latin typeface="Times New Roman"/>
              <a:cs typeface="Times New Roman"/>
            </a:endParaRPr>
          </a:p>
          <a:p>
            <a:pPr marL="19685" marR="567690">
              <a:lnSpc>
                <a:spcPct val="150000"/>
              </a:lnSpc>
            </a:pPr>
            <a:r>
              <a:rPr sz="1400" spc="-5" dirty="0">
                <a:latin typeface="Times New Roman"/>
                <a:cs typeface="Times New Roman"/>
              </a:rPr>
              <a:t>S</a:t>
            </a:r>
            <a:r>
              <a:rPr lang="en-IN" sz="1400" spc="-5" dirty="0">
                <a:latin typeface="Times New Roman"/>
                <a:cs typeface="Times New Roman"/>
              </a:rPr>
              <a:t>UMAYYA P A</a:t>
            </a:r>
            <a:endParaRPr lang="en-IN" sz="1400" spc="-285">
              <a:latin typeface="Times New Roman"/>
              <a:cs typeface="Times New Roman"/>
            </a:endParaRPr>
          </a:p>
          <a:p>
            <a:pPr marL="19685" marR="567690">
              <a:lnSpc>
                <a:spcPct val="150000"/>
              </a:lnSpc>
            </a:pPr>
            <a:r>
              <a:rPr sz="1400" spc="-5" dirty="0">
                <a:latin typeface="Times New Roman"/>
                <a:cs typeface="Times New Roman"/>
              </a:rPr>
              <a:t>(SGI2</a:t>
            </a:r>
            <a:r>
              <a:rPr lang="en-IN" sz="1400" spc="-5" dirty="0">
                <a:latin typeface="Times New Roman"/>
                <a:cs typeface="Times New Roman"/>
              </a:rPr>
              <a:t>1</a:t>
            </a:r>
            <a:r>
              <a:rPr sz="1400" spc="-5" dirty="0">
                <a:latin typeface="Times New Roman"/>
                <a:cs typeface="Times New Roman"/>
              </a:rPr>
              <a:t>CS02</a:t>
            </a:r>
            <a:r>
              <a:rPr lang="en-IN" sz="1400" spc="-5" dirty="0">
                <a:latin typeface="Times New Roman"/>
                <a:cs typeface="Times New Roman"/>
              </a:rPr>
              <a:t>1</a:t>
            </a:r>
            <a:r>
              <a:rPr sz="1400" spc="-5" dirty="0">
                <a:latin typeface="Times New Roman"/>
                <a:cs typeface="Times New Roman"/>
              </a:rPr>
              <a:t>)</a:t>
            </a:r>
            <a:endParaRPr sz="1400" dirty="0">
              <a:latin typeface="Times New Roman"/>
              <a:cs typeface="Times New Roman"/>
            </a:endParaRPr>
          </a:p>
        </p:txBody>
      </p:sp>
      <p:sp>
        <p:nvSpPr>
          <p:cNvPr id="8" name="object 8"/>
          <p:cNvSpPr txBox="1"/>
          <p:nvPr/>
        </p:nvSpPr>
        <p:spPr>
          <a:xfrm>
            <a:off x="856710" y="7203748"/>
            <a:ext cx="509728" cy="228268"/>
          </a:xfrm>
          <a:prstGeom prst="rect">
            <a:avLst/>
          </a:prstGeom>
        </p:spPr>
        <p:txBody>
          <a:bodyPr vert="horz" wrap="square" lIns="0" tIns="12700" rIns="0" bIns="0" rtlCol="0">
            <a:spAutoFit/>
          </a:bodyPr>
          <a:lstStyle/>
          <a:p>
            <a:pPr marL="12700">
              <a:lnSpc>
                <a:spcPct val="100000"/>
              </a:lnSpc>
              <a:spcBef>
                <a:spcPts val="100"/>
              </a:spcBef>
            </a:pPr>
            <a:r>
              <a:rPr sz="1400" spc="-20" dirty="0">
                <a:latin typeface="Times New Roman"/>
                <a:cs typeface="Times New Roman"/>
              </a:rPr>
              <a:t>Da</a:t>
            </a:r>
            <a:r>
              <a:rPr sz="1400" spc="-10" dirty="0">
                <a:latin typeface="Times New Roman"/>
                <a:cs typeface="Times New Roman"/>
              </a:rPr>
              <a:t>t</a:t>
            </a:r>
            <a:r>
              <a:rPr sz="1400" spc="-20" dirty="0">
                <a:latin typeface="Times New Roman"/>
                <a:cs typeface="Times New Roman"/>
              </a:rPr>
              <a:t>e</a:t>
            </a:r>
            <a:r>
              <a:rPr sz="1400" dirty="0">
                <a:latin typeface="Times New Roman"/>
                <a:cs typeface="Times New Roman"/>
              </a:rPr>
              <a:t>:</a:t>
            </a:r>
            <a:endParaRPr sz="1400">
              <a:latin typeface="Times New Roman"/>
              <a:cs typeface="Times New Roman"/>
            </a:endParaRPr>
          </a:p>
        </p:txBody>
      </p:sp>
      <p:sp>
        <p:nvSpPr>
          <p:cNvPr id="7" name="object 7"/>
          <p:cNvSpPr txBox="1"/>
          <p:nvPr/>
        </p:nvSpPr>
        <p:spPr>
          <a:xfrm>
            <a:off x="4645533" y="6853228"/>
            <a:ext cx="815467" cy="228268"/>
          </a:xfrm>
          <a:prstGeom prst="rect">
            <a:avLst/>
          </a:prstGeom>
        </p:spPr>
        <p:txBody>
          <a:bodyPr vert="horz" wrap="square" lIns="0" tIns="12700" rIns="0" bIns="0" rtlCol="0">
            <a:spAutoFit/>
          </a:bodyPr>
          <a:lstStyle/>
          <a:p>
            <a:pPr marL="12700">
              <a:lnSpc>
                <a:spcPct val="100000"/>
              </a:lnSpc>
              <a:spcBef>
                <a:spcPts val="100"/>
              </a:spcBef>
            </a:pPr>
            <a:r>
              <a:rPr sz="1400" spc="-15" dirty="0">
                <a:latin typeface="Times New Roman"/>
                <a:cs typeface="Times New Roman"/>
              </a:rPr>
              <a:t>Signature:</a:t>
            </a:r>
            <a:endParaRPr sz="1400">
              <a:latin typeface="Times New Roman"/>
              <a:cs typeface="Times New Roman"/>
            </a:endParaRPr>
          </a:p>
        </p:txBody>
      </p:sp>
      <p:sp>
        <p:nvSpPr>
          <p:cNvPr id="6" name="object 6"/>
          <p:cNvSpPr txBox="1"/>
          <p:nvPr/>
        </p:nvSpPr>
        <p:spPr>
          <a:xfrm>
            <a:off x="856710" y="6853228"/>
            <a:ext cx="509728" cy="228268"/>
          </a:xfrm>
          <a:prstGeom prst="rect">
            <a:avLst/>
          </a:prstGeom>
        </p:spPr>
        <p:txBody>
          <a:bodyPr vert="horz" wrap="square" lIns="0" tIns="12700" rIns="0" bIns="0" rtlCol="0">
            <a:spAutoFit/>
          </a:bodyPr>
          <a:lstStyle/>
          <a:p>
            <a:pPr marL="12700">
              <a:lnSpc>
                <a:spcPct val="100000"/>
              </a:lnSpc>
              <a:spcBef>
                <a:spcPts val="100"/>
              </a:spcBef>
            </a:pPr>
            <a:r>
              <a:rPr sz="1400" spc="-15" dirty="0">
                <a:latin typeface="Times New Roman"/>
                <a:cs typeface="Times New Roman"/>
              </a:rPr>
              <a:t>P</a:t>
            </a:r>
            <a:r>
              <a:rPr sz="1400" spc="-10" dirty="0">
                <a:latin typeface="Times New Roman"/>
                <a:cs typeface="Times New Roman"/>
              </a:rPr>
              <a:t>l</a:t>
            </a:r>
            <a:r>
              <a:rPr sz="1400" spc="-20" dirty="0">
                <a:latin typeface="Times New Roman"/>
                <a:cs typeface="Times New Roman"/>
              </a:rPr>
              <a:t>ace</a:t>
            </a:r>
            <a:r>
              <a:rPr sz="1400" dirty="0">
                <a:latin typeface="Times New Roman"/>
                <a:cs typeface="Times New Roman"/>
              </a:rPr>
              <a:t>:</a:t>
            </a:r>
            <a:endParaRPr sz="1400">
              <a:latin typeface="Times New Roman"/>
              <a:cs typeface="Times New Roman"/>
            </a:endParaRPr>
          </a:p>
        </p:txBody>
      </p:sp>
      <p:sp>
        <p:nvSpPr>
          <p:cNvPr id="16" name="Date Placeholder 15">
            <a:extLst>
              <a:ext uri="{FF2B5EF4-FFF2-40B4-BE49-F238E27FC236}">
                <a16:creationId xmlns:a16="http://schemas.microsoft.com/office/drawing/2014/main" id="{59009CF2-60C9-08CD-8787-B72CEEC3C2B9}"/>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7" name="Footer Placeholder 16">
            <a:extLst>
              <a:ext uri="{FF2B5EF4-FFF2-40B4-BE49-F238E27FC236}">
                <a16:creationId xmlns:a16="http://schemas.microsoft.com/office/drawing/2014/main" id="{AEAD2461-02FA-3C11-9BCF-CD4AA13513A9}"/>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8" name="object 5">
            <a:extLst>
              <a:ext uri="{FF2B5EF4-FFF2-40B4-BE49-F238E27FC236}">
                <a16:creationId xmlns:a16="http://schemas.microsoft.com/office/drawing/2014/main" id="{ACE65388-4FAB-39A9-9C90-69A7E1A00C8C}"/>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9" name="object 3">
            <a:extLst>
              <a:ext uri="{FF2B5EF4-FFF2-40B4-BE49-F238E27FC236}">
                <a16:creationId xmlns:a16="http://schemas.microsoft.com/office/drawing/2014/main" id="{B547FE8B-D4CD-63C1-D654-D65D14328763}"/>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1" name="object 5">
            <a:extLst>
              <a:ext uri="{FF2B5EF4-FFF2-40B4-BE49-F238E27FC236}">
                <a16:creationId xmlns:a16="http://schemas.microsoft.com/office/drawing/2014/main" id="{88FBE3D6-318E-3898-42ED-2FBEFB98DBFD}"/>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DECLARATION</a:t>
            </a:r>
            <a:endParaRPr sz="1600">
              <a:latin typeface="Times New Roman"/>
              <a:cs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836472" y="4189602"/>
            <a:ext cx="90170" cy="162560"/>
          </a:xfrm>
          <a:prstGeom prst="rect">
            <a:avLst/>
          </a:prstGeom>
        </p:spPr>
        <p:txBody>
          <a:bodyPr vert="horz" wrap="square" lIns="0" tIns="12700" rIns="0" bIns="0" rtlCol="0">
            <a:spAutoFit/>
          </a:bodyPr>
          <a:lstStyle/>
          <a:p>
            <a:pPr marL="12700">
              <a:lnSpc>
                <a:spcPct val="100000"/>
              </a:lnSpc>
              <a:spcBef>
                <a:spcPts val="100"/>
              </a:spcBef>
            </a:pPr>
            <a:r>
              <a:rPr sz="900" dirty="0">
                <a:latin typeface="Times New Roman"/>
                <a:cs typeface="Times New Roman"/>
              </a:rPr>
              <a:t>+</a:t>
            </a:r>
            <a:endParaRPr sz="900">
              <a:latin typeface="Times New Roman"/>
              <a:cs typeface="Times New Roman"/>
            </a:endParaRPr>
          </a:p>
        </p:txBody>
      </p:sp>
      <p:sp>
        <p:nvSpPr>
          <p:cNvPr id="5" name="object 5"/>
          <p:cNvSpPr txBox="1"/>
          <p:nvPr/>
        </p:nvSpPr>
        <p:spPr>
          <a:xfrm>
            <a:off x="836473" y="4466585"/>
            <a:ext cx="6072328" cy="197490"/>
          </a:xfrm>
          <a:prstGeom prst="rect">
            <a:avLst/>
          </a:prstGeom>
        </p:spPr>
        <p:txBody>
          <a:bodyPr vert="horz" wrap="square" lIns="0" tIns="12700" rIns="0" bIns="0" rtlCol="0" anchor="t">
            <a:spAutoFit/>
          </a:bodyPr>
          <a:lstStyle/>
          <a:p>
            <a:pPr marL="12700" algn="ctr">
              <a:spcBef>
                <a:spcPts val="100"/>
              </a:spcBef>
            </a:pPr>
            <a:r>
              <a:rPr sz="1200" spc="-5" dirty="0">
                <a:latin typeface="Times New Roman"/>
                <a:cs typeface="Times New Roman"/>
              </a:rPr>
              <a:t>Fig.</a:t>
            </a:r>
            <a:r>
              <a:rPr lang="en-US" sz="1200" spc="-5" dirty="0">
                <a:latin typeface="Times New Roman"/>
                <a:cs typeface="Times New Roman"/>
              </a:rPr>
              <a:t>6</a:t>
            </a:r>
            <a:r>
              <a:rPr sz="1200" spc="-15" dirty="0">
                <a:latin typeface="Times New Roman"/>
                <a:cs typeface="Times New Roman"/>
              </a:rPr>
              <a:t> </a:t>
            </a:r>
            <a:r>
              <a:rPr sz="1200" spc="-5" dirty="0">
                <a:latin typeface="Times New Roman"/>
                <a:cs typeface="Times New Roman"/>
              </a:rPr>
              <a:t>Sample</a:t>
            </a:r>
            <a:r>
              <a:rPr sz="1200" spc="-15" dirty="0">
                <a:latin typeface="Times New Roman"/>
                <a:cs typeface="Times New Roman"/>
              </a:rPr>
              <a:t> </a:t>
            </a:r>
            <a:r>
              <a:rPr lang="en-US" sz="1200" spc="-5">
                <a:latin typeface="Times New Roman"/>
                <a:cs typeface="Times New Roman"/>
              </a:rPr>
              <a:t>Slide 3</a:t>
            </a:r>
            <a:endParaRPr sz="1200" dirty="0">
              <a:latin typeface="Times New Roman"/>
              <a:cs typeface="Times New Roman"/>
            </a:endParaRPr>
          </a:p>
        </p:txBody>
      </p:sp>
      <p:sp>
        <p:nvSpPr>
          <p:cNvPr id="6" name="object 6"/>
          <p:cNvSpPr txBox="1"/>
          <p:nvPr/>
        </p:nvSpPr>
        <p:spPr>
          <a:xfrm>
            <a:off x="836473" y="8581385"/>
            <a:ext cx="6072328" cy="197490"/>
          </a:xfrm>
          <a:prstGeom prst="rect">
            <a:avLst/>
          </a:prstGeom>
        </p:spPr>
        <p:txBody>
          <a:bodyPr vert="horz" wrap="square" lIns="0" tIns="12700" rIns="0" bIns="0" rtlCol="0" anchor="t">
            <a:spAutoFit/>
          </a:bodyPr>
          <a:lstStyle/>
          <a:p>
            <a:pPr marL="12700" algn="ctr">
              <a:spcBef>
                <a:spcPts val="100"/>
              </a:spcBef>
            </a:pPr>
            <a:r>
              <a:rPr sz="1200" spc="-5" dirty="0">
                <a:latin typeface="Times New Roman"/>
                <a:cs typeface="Times New Roman"/>
              </a:rPr>
              <a:t>Fig.</a:t>
            </a:r>
            <a:r>
              <a:rPr lang="en-US" sz="1200" spc="-5">
                <a:latin typeface="Times New Roman"/>
                <a:cs typeface="Times New Roman"/>
              </a:rPr>
              <a:t>7</a:t>
            </a:r>
            <a:r>
              <a:rPr sz="1200" spc="-20">
                <a:latin typeface="Times New Roman"/>
                <a:cs typeface="Times New Roman"/>
              </a:rPr>
              <a:t> </a:t>
            </a:r>
            <a:r>
              <a:rPr sz="1200" spc="-5">
                <a:latin typeface="Times New Roman"/>
                <a:cs typeface="Times New Roman"/>
              </a:rPr>
              <a:t>S</a:t>
            </a:r>
            <a:r>
              <a:rPr lang="en-IN" sz="1200" spc="-5">
                <a:latin typeface="Times New Roman"/>
                <a:cs typeface="Times New Roman"/>
              </a:rPr>
              <a:t>creenshot 4</a:t>
            </a:r>
            <a:endParaRPr sz="1200" dirty="0">
              <a:latin typeface="Times New Roman"/>
              <a:cs typeface="Times New Roman"/>
            </a:endParaRPr>
          </a:p>
        </p:txBody>
      </p:sp>
      <p:pic>
        <p:nvPicPr>
          <p:cNvPr id="12" name="Picture 11" descr="A white text on a white background&#10;&#10;Description automatically generated">
            <a:extLst>
              <a:ext uri="{FF2B5EF4-FFF2-40B4-BE49-F238E27FC236}">
                <a16:creationId xmlns:a16="http://schemas.microsoft.com/office/drawing/2014/main" id="{B890C5AB-2F56-8027-D57E-02BDEED6AE45}"/>
              </a:ext>
            </a:extLst>
          </p:cNvPr>
          <p:cNvPicPr>
            <a:picLocks noChangeAspect="1"/>
          </p:cNvPicPr>
          <p:nvPr/>
        </p:nvPicPr>
        <p:blipFill>
          <a:blip r:embed="rId2"/>
          <a:stretch>
            <a:fillRect/>
          </a:stretch>
        </p:blipFill>
        <p:spPr>
          <a:xfrm>
            <a:off x="1009091" y="1465994"/>
            <a:ext cx="5688700" cy="2809921"/>
          </a:xfrm>
          <a:prstGeom prst="rect">
            <a:avLst/>
          </a:prstGeom>
        </p:spPr>
      </p:pic>
      <p:pic>
        <p:nvPicPr>
          <p:cNvPr id="8" name="Picture 7">
            <a:extLst>
              <a:ext uri="{FF2B5EF4-FFF2-40B4-BE49-F238E27FC236}">
                <a16:creationId xmlns:a16="http://schemas.microsoft.com/office/drawing/2014/main" id="{476334DC-EF13-72FE-1834-FF2CC86D9CC1}"/>
              </a:ext>
            </a:extLst>
          </p:cNvPr>
          <p:cNvPicPr>
            <a:picLocks noChangeAspect="1"/>
          </p:cNvPicPr>
          <p:nvPr/>
        </p:nvPicPr>
        <p:blipFill rotWithShape="1">
          <a:blip r:embed="rId3"/>
          <a:srcRect b="4773"/>
          <a:stretch/>
        </p:blipFill>
        <p:spPr>
          <a:xfrm>
            <a:off x="937843" y="5273675"/>
            <a:ext cx="5767210" cy="3087952"/>
          </a:xfrm>
          <a:prstGeom prst="rect">
            <a:avLst/>
          </a:prstGeom>
        </p:spPr>
      </p:pic>
      <p:sp>
        <p:nvSpPr>
          <p:cNvPr id="16" name="Date Placeholder 15">
            <a:extLst>
              <a:ext uri="{FF2B5EF4-FFF2-40B4-BE49-F238E27FC236}">
                <a16:creationId xmlns:a16="http://schemas.microsoft.com/office/drawing/2014/main" id="{CC5DFBA6-F57B-83BE-4D1C-1D16642C2016}"/>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7" name="Footer Placeholder 16">
            <a:extLst>
              <a:ext uri="{FF2B5EF4-FFF2-40B4-BE49-F238E27FC236}">
                <a16:creationId xmlns:a16="http://schemas.microsoft.com/office/drawing/2014/main" id="{AE03C223-E0B4-2A70-DF29-158A5D5D36CA}"/>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8" name="object 5">
            <a:extLst>
              <a:ext uri="{FF2B5EF4-FFF2-40B4-BE49-F238E27FC236}">
                <a16:creationId xmlns:a16="http://schemas.microsoft.com/office/drawing/2014/main" id="{855595BB-C523-6B21-7027-768DE256746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9" name="object 3">
            <a:extLst>
              <a:ext uri="{FF2B5EF4-FFF2-40B4-BE49-F238E27FC236}">
                <a16:creationId xmlns:a16="http://schemas.microsoft.com/office/drawing/2014/main" id="{EADCD367-F81A-BF22-0C8F-DF9ED914F217}"/>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0" name="object 2">
            <a:extLst>
              <a:ext uri="{FF2B5EF4-FFF2-40B4-BE49-F238E27FC236}">
                <a16:creationId xmlns:a16="http://schemas.microsoft.com/office/drawing/2014/main" id="{4E83AC0A-EF90-AA4A-5F52-908428A156CC}"/>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23</a:t>
            </a:r>
            <a:endParaRPr sz="1100">
              <a:latin typeface="Times New Roman"/>
              <a:cs typeface="Times New Roman"/>
            </a:endParaRPr>
          </a:p>
        </p:txBody>
      </p:sp>
    </p:spTree>
    <p:extLst>
      <p:ext uri="{BB962C8B-B14F-4D97-AF65-F5344CB8AC3E}">
        <p14:creationId xmlns:p14="http://schemas.microsoft.com/office/powerpoint/2010/main" val="35011368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Date Placeholder 12">
            <a:extLst>
              <a:ext uri="{FF2B5EF4-FFF2-40B4-BE49-F238E27FC236}">
                <a16:creationId xmlns:a16="http://schemas.microsoft.com/office/drawing/2014/main" id="{3FE27BE0-4224-5EC6-FC7F-0A25B642707A}"/>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4" name="Footer Placeholder 13">
            <a:extLst>
              <a:ext uri="{FF2B5EF4-FFF2-40B4-BE49-F238E27FC236}">
                <a16:creationId xmlns:a16="http://schemas.microsoft.com/office/drawing/2014/main" id="{9D8D337A-8089-8644-55BF-0E16F9F547AD}"/>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5" name="object 5">
            <a:extLst>
              <a:ext uri="{FF2B5EF4-FFF2-40B4-BE49-F238E27FC236}">
                <a16:creationId xmlns:a16="http://schemas.microsoft.com/office/drawing/2014/main" id="{B6BB58C7-4F93-EC76-D137-25744650166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6" name="object 3">
            <a:extLst>
              <a:ext uri="{FF2B5EF4-FFF2-40B4-BE49-F238E27FC236}">
                <a16:creationId xmlns:a16="http://schemas.microsoft.com/office/drawing/2014/main" id="{B8DF096C-7BF7-AA33-02A1-DE81A3D8836E}"/>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7" name="object 2">
            <a:extLst>
              <a:ext uri="{FF2B5EF4-FFF2-40B4-BE49-F238E27FC236}">
                <a16:creationId xmlns:a16="http://schemas.microsoft.com/office/drawing/2014/main" id="{EF71FBA0-70CD-30BD-0F6C-B0DF5278BEBE}"/>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24</a:t>
            </a:r>
            <a:endParaRPr sz="1100">
              <a:latin typeface="Times New Roman"/>
              <a:cs typeface="Times New Roman"/>
            </a:endParaRPr>
          </a:p>
        </p:txBody>
      </p:sp>
      <p:sp>
        <p:nvSpPr>
          <p:cNvPr id="18" name="object 5">
            <a:extLst>
              <a:ext uri="{FF2B5EF4-FFF2-40B4-BE49-F238E27FC236}">
                <a16:creationId xmlns:a16="http://schemas.microsoft.com/office/drawing/2014/main" id="{E25F9911-8A48-CFF7-FBC4-8EB11C20BE27}"/>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9. CONCLUSION</a:t>
            </a:r>
            <a:endParaRPr sz="1600">
              <a:latin typeface="Times New Roman"/>
              <a:cs typeface="Times New Roman"/>
            </a:endParaRPr>
          </a:p>
        </p:txBody>
      </p:sp>
      <p:sp>
        <p:nvSpPr>
          <p:cNvPr id="20" name="TextBox 19">
            <a:extLst>
              <a:ext uri="{FF2B5EF4-FFF2-40B4-BE49-F238E27FC236}">
                <a16:creationId xmlns:a16="http://schemas.microsoft.com/office/drawing/2014/main" id="{524F3D6C-9AFF-AC88-0F58-EEF660C9383D}"/>
              </a:ext>
            </a:extLst>
          </p:cNvPr>
          <p:cNvSpPr txBox="1"/>
          <p:nvPr/>
        </p:nvSpPr>
        <p:spPr>
          <a:xfrm>
            <a:off x="831850" y="806450"/>
            <a:ext cx="6016370" cy="5547481"/>
          </a:xfrm>
          <a:prstGeom prst="rect">
            <a:avLst/>
          </a:prstGeom>
          <a:noFill/>
        </p:spPr>
        <p:txBody>
          <a:bodyPr wrap="square">
            <a:spAutoFit/>
          </a:bodyPr>
          <a:lstStyle/>
          <a:p>
            <a:pPr algn="just">
              <a:lnSpc>
                <a:spcPct val="150000"/>
              </a:lnSpc>
            </a:pPr>
            <a:endParaRPr lang="en-US" sz="1400">
              <a:latin typeface="Times New Roman"/>
              <a:ea typeface="+mn-lt"/>
              <a:cs typeface="+mn-lt"/>
            </a:endParaRPr>
          </a:p>
          <a:p>
            <a:pPr algn="just">
              <a:lnSpc>
                <a:spcPct val="150000"/>
              </a:lnSpc>
            </a:pPr>
            <a:r>
              <a:rPr lang="en-US" sz="1400">
                <a:latin typeface="Times New Roman"/>
                <a:ea typeface="+mn-lt"/>
                <a:cs typeface="+mn-lt"/>
              </a:rPr>
              <a:t>In a world where digital interactions have become integral to our daily lives, the Hand Gesture Recognition and Control System represents a step forward in enhancing how we interface with technology. The project successfully demonstrates the potential of computer vision and machine learning in recognizing and interpreting hand gestures. By enabling users to control their computers through intuitive hand movements, the system offers an alternative, more accessible means of computer interaction. This project, however, is just the beginning of a journey into the realm of gesture-based computing. Future developments may include expanding the set of recognized gestures, improving accuracy, and enhancing compatibility with various software applications. Additionally, the system's performance and user experience can be optimized further. The Hand Gesture Recognition and Control System serves as an illustrative example of how technology can adapt to human behavior, ultimately making digital interactions more natural and efficient. It underscores the ongoing evolution of user interfaces, pointing to a future where complex tasks can be performed effortlessly with just a wave of the hand.</a:t>
            </a:r>
            <a:endParaRPr lang="en-US" sz="1400">
              <a:latin typeface="Times New Roman"/>
              <a:cs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Date Placeholder 11">
            <a:extLst>
              <a:ext uri="{FF2B5EF4-FFF2-40B4-BE49-F238E27FC236}">
                <a16:creationId xmlns:a16="http://schemas.microsoft.com/office/drawing/2014/main" id="{71251A41-3262-3EF7-19DF-B9259175A80B}"/>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788F26CC-F837-E362-ECB0-42E8D43A0105}"/>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D9FF652C-8D1E-4F08-BE13-1789E2F173A3}"/>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A11F4C1A-8300-3D93-5AB4-47731CA1D90F}"/>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C7BE8106-A8AA-8E2E-3FCC-D08FD632372C}"/>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25</a:t>
            </a:r>
            <a:endParaRPr sz="1100">
              <a:latin typeface="Times New Roman"/>
              <a:cs typeface="Times New Roman"/>
            </a:endParaRPr>
          </a:p>
        </p:txBody>
      </p:sp>
      <p:sp>
        <p:nvSpPr>
          <p:cNvPr id="17" name="object 5">
            <a:extLst>
              <a:ext uri="{FF2B5EF4-FFF2-40B4-BE49-F238E27FC236}">
                <a16:creationId xmlns:a16="http://schemas.microsoft.com/office/drawing/2014/main" id="{A2AE91BB-E226-5781-D04E-AC943EFFC9B8}"/>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10. FUTURE ENHANCEMENTS</a:t>
            </a:r>
            <a:endParaRPr sz="1600">
              <a:latin typeface="Times New Roman"/>
              <a:cs typeface="Times New Roman"/>
            </a:endParaRPr>
          </a:p>
        </p:txBody>
      </p:sp>
      <p:sp>
        <p:nvSpPr>
          <p:cNvPr id="19" name="TextBox 18">
            <a:extLst>
              <a:ext uri="{FF2B5EF4-FFF2-40B4-BE49-F238E27FC236}">
                <a16:creationId xmlns:a16="http://schemas.microsoft.com/office/drawing/2014/main" id="{C651EF51-7F58-35EF-B5AF-5014322B88DB}"/>
              </a:ext>
            </a:extLst>
          </p:cNvPr>
          <p:cNvSpPr txBox="1"/>
          <p:nvPr/>
        </p:nvSpPr>
        <p:spPr>
          <a:xfrm>
            <a:off x="775511" y="1463675"/>
            <a:ext cx="6049673" cy="8455969"/>
          </a:xfrm>
          <a:prstGeom prst="rect">
            <a:avLst/>
          </a:prstGeom>
          <a:noFill/>
        </p:spPr>
        <p:txBody>
          <a:bodyPr wrap="square">
            <a:spAutoFit/>
          </a:bodyPr>
          <a:lstStyle/>
          <a:p>
            <a:pPr>
              <a:lnSpc>
                <a:spcPct val="150000"/>
              </a:lnSpc>
            </a:pPr>
            <a:r>
              <a:rPr lang="en-US" sz="1400">
                <a:latin typeface="Times New Roman" panose="02020603050405020304" pitchFamily="18" charset="0"/>
                <a:cs typeface="Times New Roman" panose="02020603050405020304" pitchFamily="18" charset="0"/>
              </a:rPr>
              <a:t>To enhance this project further, here are some potential areas of future development:</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Real-Time Feedback:</a:t>
            </a:r>
            <a:r>
              <a:rPr lang="en-US" sz="1400">
                <a:latin typeface="Times New Roman" panose="02020603050405020304" pitchFamily="18" charset="0"/>
                <a:cs typeface="Times New Roman" panose="02020603050405020304" pitchFamily="18" charset="0"/>
              </a:rPr>
              <a:t> Implement real-time feedback mechanisms to provide users with visual or auditory cues during gesture recognition. This enhances the user experience by confirming that the system has recognized the intended gesture.</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Customizable Gestures:</a:t>
            </a:r>
            <a:r>
              <a:rPr lang="en-US" sz="1400">
                <a:latin typeface="Times New Roman" panose="02020603050405020304" pitchFamily="18" charset="0"/>
                <a:cs typeface="Times New Roman" panose="02020603050405020304" pitchFamily="18" charset="0"/>
              </a:rPr>
              <a:t> Allow users to define and customize their own gestures. Providing an interface to create custom gesture-action mappings can make the system highly adaptable to individual preferences and needs. </a:t>
            </a:r>
          </a:p>
          <a:p>
            <a:pPr>
              <a:lnSpc>
                <a:spcPct val="150000"/>
              </a:lnSpc>
            </a:pPr>
            <a:r>
              <a:rPr lang="en-US" sz="1400" b="1">
                <a:latin typeface="Times New Roman" panose="02020603050405020304" pitchFamily="18" charset="0"/>
                <a:cs typeface="Times New Roman" panose="02020603050405020304" pitchFamily="18" charset="0"/>
              </a:rPr>
              <a:t>• Multi-Device Integration: </a:t>
            </a:r>
            <a:r>
              <a:rPr lang="en-US" sz="1400">
                <a:latin typeface="Times New Roman" panose="02020603050405020304" pitchFamily="18" charset="0"/>
                <a:cs typeface="Times New Roman" panose="02020603050405020304" pitchFamily="18" charset="0"/>
              </a:rPr>
              <a:t>Extend the project's capabilities to support integration with various devices, such as smart TVs and gaming consoles. This opens up new opportunities for controlling a wide range of digital content beyond YouTube.</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Multi-Model Interaction:</a:t>
            </a:r>
            <a:r>
              <a:rPr lang="en-US" sz="1400">
                <a:latin typeface="Times New Roman" panose="02020603050405020304" pitchFamily="18" charset="0"/>
                <a:cs typeface="Times New Roman" panose="02020603050405020304" pitchFamily="18" charset="0"/>
              </a:rPr>
              <a:t> Explore combining hand gestures with voice recognition or other input modalities for a more comprehensive and flexible interaction experience. This can increase the range of actions users can perform. </a:t>
            </a:r>
          </a:p>
          <a:p>
            <a:pPr>
              <a:lnSpc>
                <a:spcPct val="150000"/>
              </a:lnSpc>
            </a:pPr>
            <a:r>
              <a:rPr lang="en-US" sz="1400" b="1">
                <a:latin typeface="Times New Roman" panose="02020603050405020304" pitchFamily="18" charset="0"/>
                <a:cs typeface="Times New Roman" panose="02020603050405020304" pitchFamily="18" charset="0"/>
              </a:rPr>
              <a:t>• Privacy and Security:</a:t>
            </a:r>
            <a:r>
              <a:rPr lang="en-US" sz="1400">
                <a:latin typeface="Times New Roman" panose="02020603050405020304" pitchFamily="18" charset="0"/>
                <a:cs typeface="Times New Roman" panose="02020603050405020304" pitchFamily="18" charset="0"/>
              </a:rPr>
              <a:t> Address potential privacy and security concerns related to the use of webcams for gesture recognition. Implement robust security measures to protect user data and ensure privacy compliance.</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Scalability:</a:t>
            </a:r>
            <a:r>
              <a:rPr lang="en-US" sz="1400">
                <a:latin typeface="Times New Roman" panose="02020603050405020304" pitchFamily="18" charset="0"/>
                <a:cs typeface="Times New Roman" panose="02020603050405020304" pitchFamily="18" charset="0"/>
              </a:rPr>
              <a:t> Plan for scalability to accommodate a growing user base. Ensure that the project can handle increased load and user demand without compromising performance.</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Usability Testing:</a:t>
            </a:r>
            <a:r>
              <a:rPr lang="en-US" sz="1400">
                <a:latin typeface="Times New Roman" panose="02020603050405020304" pitchFamily="18" charset="0"/>
                <a:cs typeface="Times New Roman" panose="02020603050405020304" pitchFamily="18" charset="0"/>
              </a:rPr>
              <a:t> Conduct extensive usability testing with a diverse group of users to gather feedback and identify areas of improvement. User feedback is invaluable for refining the project and ensuring it meets the needs of its target  audience.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Date Placeholder 10">
            <a:extLst>
              <a:ext uri="{FF2B5EF4-FFF2-40B4-BE49-F238E27FC236}">
                <a16:creationId xmlns:a16="http://schemas.microsoft.com/office/drawing/2014/main" id="{1C3BC342-4F0B-BD01-FC08-831117DD6631}"/>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31588D15-7179-1CEE-F9F8-DA0412489C2A}"/>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D9F1E026-DEA0-F28B-5C5B-E7C80576F9C3}"/>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2347F3E7-B6B4-347B-B1DC-3A52087DA89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7E9B0679-4B6F-4368-AB6D-2469CF08D6C8}"/>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26</a:t>
            </a:r>
            <a:endParaRPr sz="1100">
              <a:latin typeface="Times New Roman"/>
              <a:cs typeface="Times New Roman"/>
            </a:endParaRPr>
          </a:p>
        </p:txBody>
      </p:sp>
      <p:sp>
        <p:nvSpPr>
          <p:cNvPr id="19" name="TextBox 18">
            <a:extLst>
              <a:ext uri="{FF2B5EF4-FFF2-40B4-BE49-F238E27FC236}">
                <a16:creationId xmlns:a16="http://schemas.microsoft.com/office/drawing/2014/main" id="{CC2D9A82-E802-1934-1A6B-1D455AA2C056}"/>
              </a:ext>
            </a:extLst>
          </p:cNvPr>
          <p:cNvSpPr txBox="1"/>
          <p:nvPr/>
        </p:nvSpPr>
        <p:spPr>
          <a:xfrm>
            <a:off x="856791" y="837565"/>
            <a:ext cx="5895543" cy="6840142"/>
          </a:xfrm>
          <a:prstGeom prst="rect">
            <a:avLst/>
          </a:prstGeom>
          <a:noFill/>
        </p:spPr>
        <p:txBody>
          <a:bodyPr wrap="square">
            <a:spAutoFit/>
          </a:bodyPr>
          <a:lstStyle/>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Educational and training application: </a:t>
            </a:r>
            <a:r>
              <a:rPr lang="en-US" sz="1400">
                <a:latin typeface="Times New Roman" panose="02020603050405020304" pitchFamily="18" charset="0"/>
                <a:cs typeface="Times New Roman" panose="02020603050405020304" pitchFamily="18" charset="0"/>
              </a:rPr>
              <a:t>Explore applications beyond entertainment, such as using the technology for educational purposes or training simulations. The project's gesture recognition capabilities can be leveraged for interactive learning experiences. </a:t>
            </a:r>
          </a:p>
          <a:p>
            <a:pPr>
              <a:lnSpc>
                <a:spcPct val="150000"/>
              </a:lnSpc>
            </a:pPr>
            <a:r>
              <a:rPr lang="en-US" sz="1400">
                <a:latin typeface="Times New Roman" panose="02020603050405020304" pitchFamily="18" charset="0"/>
                <a:cs typeface="Times New Roman" panose="02020603050405020304" pitchFamily="18" charset="0"/>
              </a:rPr>
              <a:t>•</a:t>
            </a:r>
            <a:r>
              <a:rPr lang="en-US" sz="1400" b="1">
                <a:latin typeface="Times New Roman" panose="02020603050405020304" pitchFamily="18" charset="0"/>
                <a:cs typeface="Times New Roman" panose="02020603050405020304" pitchFamily="18" charset="0"/>
              </a:rPr>
              <a:t> Cross-Platform Integration:</a:t>
            </a:r>
            <a:r>
              <a:rPr lang="en-US" sz="1400">
                <a:latin typeface="Times New Roman" panose="02020603050405020304" pitchFamily="18" charset="0"/>
                <a:cs typeface="Times New Roman" panose="02020603050405020304" pitchFamily="18" charset="0"/>
              </a:rPr>
              <a:t> Work on integrating the gesture recognition system into a variety of platforms and applications, making it a standard option for users across different environments. </a:t>
            </a:r>
          </a:p>
          <a:p>
            <a:pPr>
              <a:lnSpc>
                <a:spcPct val="150000"/>
              </a:lnSpc>
            </a:pPr>
            <a:r>
              <a:rPr lang="en-US" sz="1400">
                <a:latin typeface="Times New Roman" panose="02020603050405020304" pitchFamily="18" charset="0"/>
                <a:cs typeface="Times New Roman" panose="02020603050405020304" pitchFamily="18" charset="0"/>
              </a:rPr>
              <a:t>•</a:t>
            </a:r>
            <a:r>
              <a:rPr lang="en-US" sz="1400" b="1">
                <a:latin typeface="Times New Roman" panose="02020603050405020304" pitchFamily="18" charset="0"/>
                <a:cs typeface="Times New Roman" panose="02020603050405020304" pitchFamily="18" charset="0"/>
              </a:rPr>
              <a:t> Open Source and Community Contributions:</a:t>
            </a:r>
            <a:r>
              <a:rPr lang="en-US" sz="1400">
                <a:latin typeface="Times New Roman" panose="02020603050405020304" pitchFamily="18" charset="0"/>
                <a:cs typeface="Times New Roman" panose="02020603050405020304" pitchFamily="18" charset="0"/>
              </a:rPr>
              <a:t> Consider releasing the project as open source, encouraging developers and the community to contribute, improve, and adapt it for various purposes. Open source projects often benefit from collaborative innovation. </a:t>
            </a:r>
          </a:p>
          <a:p>
            <a:pPr>
              <a:lnSpc>
                <a:spcPct val="150000"/>
              </a:lnSpc>
            </a:pPr>
            <a:r>
              <a:rPr lang="en-US" sz="1400">
                <a:latin typeface="Times New Roman" panose="02020603050405020304" pitchFamily="18" charset="0"/>
                <a:cs typeface="Times New Roman" panose="02020603050405020304" pitchFamily="18" charset="0"/>
              </a:rPr>
              <a:t>•</a:t>
            </a:r>
            <a:r>
              <a:rPr lang="en-US" sz="1400" b="1">
                <a:latin typeface="Times New Roman" panose="02020603050405020304" pitchFamily="18" charset="0"/>
                <a:cs typeface="Times New Roman" panose="02020603050405020304" pitchFamily="18" charset="0"/>
              </a:rPr>
              <a:t> Research and Innovation:</a:t>
            </a:r>
            <a:r>
              <a:rPr lang="en-US" sz="1400">
                <a:latin typeface="Times New Roman" panose="02020603050405020304" pitchFamily="18" charset="0"/>
                <a:cs typeface="Times New Roman" panose="02020603050405020304" pitchFamily="18" charset="0"/>
              </a:rPr>
              <a:t> Stay up-to-date with the latest advancements in computer vision, machine learning, and human-computer interaction. Continuously explore cutting-edge technologies to keep the project at the forefront of gesture recognition.</a:t>
            </a:r>
          </a:p>
          <a:p>
            <a:pPr>
              <a:lnSpc>
                <a:spcPct val="150000"/>
              </a:lnSpc>
            </a:pPr>
            <a:endParaRPr lang="en-US" sz="1400">
              <a:latin typeface="Times New Roman" panose="02020603050405020304" pitchFamily="18" charset="0"/>
              <a:cs typeface="Times New Roman" panose="02020603050405020304" pitchFamily="18" charset="0"/>
            </a:endParaRPr>
          </a:p>
          <a:p>
            <a:pPr>
              <a:lnSpc>
                <a:spcPct val="150000"/>
              </a:lnSpc>
            </a:pPr>
            <a:r>
              <a:rPr lang="en-US" sz="1400">
                <a:latin typeface="Times New Roman" panose="02020603050405020304" pitchFamily="18" charset="0"/>
                <a:cs typeface="Times New Roman" panose="02020603050405020304" pitchFamily="18" charset="0"/>
              </a:rPr>
              <a:t>The project's future work should be guided by the goal of improving user experience, increasing accessibility, and expanding its potential applications. These points provide a roadmap for enhancing the project's capabilities, addressing challenges, and ensuring its continued relevance in the evolving field of gesture-based interaction.</a:t>
            </a:r>
          </a:p>
        </p:txBody>
      </p:sp>
    </p:spTree>
    <p:extLst>
      <p:ext uri="{BB962C8B-B14F-4D97-AF65-F5344CB8AC3E}">
        <p14:creationId xmlns:p14="http://schemas.microsoft.com/office/powerpoint/2010/main" val="41267290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Date Placeholder 12">
            <a:extLst>
              <a:ext uri="{FF2B5EF4-FFF2-40B4-BE49-F238E27FC236}">
                <a16:creationId xmlns:a16="http://schemas.microsoft.com/office/drawing/2014/main" id="{20476F68-05CF-5FD7-21D0-369E17B69621}"/>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4" name="Footer Placeholder 13">
            <a:extLst>
              <a:ext uri="{FF2B5EF4-FFF2-40B4-BE49-F238E27FC236}">
                <a16:creationId xmlns:a16="http://schemas.microsoft.com/office/drawing/2014/main" id="{C5CB3E7B-E321-AE3A-61C3-017AD308E501}"/>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5" name="object 5">
            <a:extLst>
              <a:ext uri="{FF2B5EF4-FFF2-40B4-BE49-F238E27FC236}">
                <a16:creationId xmlns:a16="http://schemas.microsoft.com/office/drawing/2014/main" id="{2D560629-B84F-B4D5-168B-A98990F7A1F3}"/>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6" name="object 3">
            <a:extLst>
              <a:ext uri="{FF2B5EF4-FFF2-40B4-BE49-F238E27FC236}">
                <a16:creationId xmlns:a16="http://schemas.microsoft.com/office/drawing/2014/main" id="{3201D89C-96E1-5FF2-A624-73D10BF4CD1B}"/>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7" name="object 2">
            <a:extLst>
              <a:ext uri="{FF2B5EF4-FFF2-40B4-BE49-F238E27FC236}">
                <a16:creationId xmlns:a16="http://schemas.microsoft.com/office/drawing/2014/main" id="{A4FCC0B2-B692-D3FD-11A6-480E3A0F8102}"/>
              </a:ext>
            </a:extLst>
          </p:cNvPr>
          <p:cNvSpPr txBox="1"/>
          <p:nvPr/>
        </p:nvSpPr>
        <p:spPr>
          <a:xfrm>
            <a:off x="6752335" y="396875"/>
            <a:ext cx="385065" cy="182101"/>
          </a:xfrm>
          <a:prstGeom prst="rect">
            <a:avLst/>
          </a:prstGeom>
        </p:spPr>
        <p:txBody>
          <a:bodyPr vert="horz" wrap="square" lIns="0" tIns="12700" rIns="0" bIns="0" rtlCol="0">
            <a:spAutoFit/>
          </a:bodyPr>
          <a:lstStyle/>
          <a:p>
            <a:pPr marL="12700">
              <a:lnSpc>
                <a:spcPct val="100000"/>
              </a:lnSpc>
              <a:spcBef>
                <a:spcPts val="100"/>
              </a:spcBef>
            </a:pPr>
            <a:r>
              <a:rPr lang="en-US" sz="1100">
                <a:latin typeface="Times New Roman"/>
                <a:cs typeface="Times New Roman"/>
              </a:rPr>
              <a:t>27</a:t>
            </a:r>
            <a:endParaRPr sz="1100">
              <a:latin typeface="Times New Roman"/>
              <a:cs typeface="Times New Roman"/>
            </a:endParaRPr>
          </a:p>
        </p:txBody>
      </p:sp>
      <p:sp>
        <p:nvSpPr>
          <p:cNvPr id="18" name="object 5">
            <a:extLst>
              <a:ext uri="{FF2B5EF4-FFF2-40B4-BE49-F238E27FC236}">
                <a16:creationId xmlns:a16="http://schemas.microsoft.com/office/drawing/2014/main" id="{80A383D6-D968-EB7E-74AE-1CA6D8025918}"/>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11. REFERENCES</a:t>
            </a:r>
            <a:endParaRPr lang="en-IN" sz="1600">
              <a:latin typeface="Times New Roman"/>
              <a:cs typeface="Times New Roman"/>
            </a:endParaRPr>
          </a:p>
        </p:txBody>
      </p:sp>
      <p:sp>
        <p:nvSpPr>
          <p:cNvPr id="22" name="TextBox 21">
            <a:extLst>
              <a:ext uri="{FF2B5EF4-FFF2-40B4-BE49-F238E27FC236}">
                <a16:creationId xmlns:a16="http://schemas.microsoft.com/office/drawing/2014/main" id="{7F3A91C3-2A5B-50F1-8CA9-5B13680958C6}"/>
              </a:ext>
            </a:extLst>
          </p:cNvPr>
          <p:cNvSpPr txBox="1"/>
          <p:nvPr/>
        </p:nvSpPr>
        <p:spPr>
          <a:xfrm>
            <a:off x="836929" y="1324189"/>
            <a:ext cx="5915405" cy="8369086"/>
          </a:xfrm>
          <a:prstGeom prst="rect">
            <a:avLst/>
          </a:prstGeom>
          <a:noFill/>
        </p:spPr>
        <p:txBody>
          <a:bodyPr wrap="square">
            <a:spAutoFit/>
          </a:bodyPr>
          <a:lstStyle/>
          <a:p>
            <a:pPr algn="just">
              <a:lnSpc>
                <a:spcPct val="150000"/>
              </a:lnSpc>
            </a:pPr>
            <a:r>
              <a:rPr lang="en-US" sz="1200">
                <a:latin typeface="Times New Roman" panose="02020603050405020304" pitchFamily="18" charset="0"/>
                <a:cs typeface="Times New Roman" panose="02020603050405020304" pitchFamily="18" charset="0"/>
              </a:rPr>
              <a:t>1. "Hands-On Gesture Recognition for Mobile and Embedded Devices" by Venkatesh Babu Radhakrishnan, Lalit Gupta, and Anurag Bhandari - This book covers practical implementations of gesture recognition using deep learning frameworks like TensorFlow and OpenCV for mobile and embedded devices.</a:t>
            </a:r>
          </a:p>
          <a:p>
            <a:pPr algn="just">
              <a:lnSpc>
                <a:spcPct val="150000"/>
              </a:lnSpc>
            </a:pPr>
            <a:endParaRPr lang="en-US" sz="1200">
              <a:latin typeface="Times New Roman" panose="02020603050405020304" pitchFamily="18" charset="0"/>
              <a:cs typeface="Times New Roman" panose="02020603050405020304" pitchFamily="18" charset="0"/>
            </a:endParaRPr>
          </a:p>
          <a:p>
            <a:pPr algn="just">
              <a:lnSpc>
                <a:spcPct val="150000"/>
              </a:lnSpc>
            </a:pPr>
            <a:r>
              <a:rPr lang="en-US" sz="1200">
                <a:latin typeface="Times New Roman" panose="02020603050405020304" pitchFamily="18" charset="0"/>
                <a:cs typeface="Times New Roman" panose="02020603050405020304" pitchFamily="18" charset="0"/>
              </a:rPr>
              <a:t>2. "Gesture Recognition: Principles, Techniques and Applications" by Ming-Hsuan Yang and Narendra Ahuja - This comprehensive book covers fundamental principles and advanced techniques in gesture recognition, including applications in computer vision using OpenCV.</a:t>
            </a:r>
          </a:p>
          <a:p>
            <a:pPr algn="just">
              <a:lnSpc>
                <a:spcPct val="150000"/>
              </a:lnSpc>
            </a:pPr>
            <a:endParaRPr lang="en-US" sz="1200">
              <a:latin typeface="Times New Roman" panose="02020603050405020304" pitchFamily="18" charset="0"/>
              <a:cs typeface="Times New Roman" panose="02020603050405020304" pitchFamily="18" charset="0"/>
            </a:endParaRPr>
          </a:p>
          <a:p>
            <a:pPr algn="just">
              <a:lnSpc>
                <a:spcPct val="150000"/>
              </a:lnSpc>
            </a:pPr>
            <a:r>
              <a:rPr lang="en-US" sz="1200">
                <a:latin typeface="Times New Roman" panose="02020603050405020304" pitchFamily="18" charset="0"/>
                <a:cs typeface="Times New Roman" panose="02020603050405020304" pitchFamily="18" charset="0"/>
              </a:rPr>
              <a:t>3. "Learning OpenCV 4 Computer Vision with Python 3: Get to grips with tools, techniques, and algorithms for computer vision and machine learning" by Joe Minichino and Joseph Howse - Although not exclusively focused on gesture recognition, this book provides a solid foundation in computer vision with Python and OpenCV, which are essential for building gesture recognition systems.</a:t>
            </a:r>
          </a:p>
          <a:p>
            <a:pPr algn="just">
              <a:lnSpc>
                <a:spcPct val="150000"/>
              </a:lnSpc>
            </a:pPr>
            <a:endParaRPr lang="en-US" sz="1200">
              <a:latin typeface="Times New Roman" panose="02020603050405020304" pitchFamily="18" charset="0"/>
              <a:cs typeface="Times New Roman" panose="02020603050405020304" pitchFamily="18" charset="0"/>
            </a:endParaRPr>
          </a:p>
          <a:p>
            <a:pPr algn="just">
              <a:lnSpc>
                <a:spcPct val="150000"/>
              </a:lnSpc>
            </a:pPr>
            <a:r>
              <a:rPr lang="en-US" sz="1200">
                <a:latin typeface="Times New Roman" panose="02020603050405020304" pitchFamily="18" charset="0"/>
                <a:cs typeface="Times New Roman" panose="02020603050405020304" pitchFamily="18" charset="0"/>
              </a:rPr>
              <a:t>4. "TensorFlow 2.0 Deep Learning Cookbook: Over 90 unique recipes to solve artificial-intelligence-driven problems with Python" by Nick McClure - This cookbook offers practical recipes for implementing deep learning techniques with TensorFlow 2.0, which can be applied to gesture recognition tasks.</a:t>
            </a:r>
          </a:p>
          <a:p>
            <a:pPr algn="just">
              <a:lnSpc>
                <a:spcPct val="150000"/>
              </a:lnSpc>
            </a:pPr>
            <a:endParaRPr lang="en-US" sz="1200">
              <a:latin typeface="Times New Roman" panose="02020603050405020304" pitchFamily="18" charset="0"/>
              <a:cs typeface="Times New Roman" panose="02020603050405020304" pitchFamily="18" charset="0"/>
            </a:endParaRPr>
          </a:p>
          <a:p>
            <a:pPr algn="just">
              <a:lnSpc>
                <a:spcPct val="150000"/>
              </a:lnSpc>
            </a:pPr>
            <a:r>
              <a:rPr lang="en-US" sz="1200">
                <a:latin typeface="Times New Roman" panose="02020603050405020304" pitchFamily="18" charset="0"/>
                <a:cs typeface="Times New Roman" panose="02020603050405020304" pitchFamily="18" charset="0"/>
              </a:rPr>
              <a:t>5. "OpenCV 4 with Python Blueprints: Build creative computer vision projects with the latest version of OpenCV 4 and Python 3" by Gabriel Garrido Calvo and Alberto Fernandez Villan - This book provides hands-on projects and blueprints using OpenCV and Python, which can be adapted for gesture recognition applications.</a:t>
            </a:r>
          </a:p>
          <a:p>
            <a:pPr algn="just">
              <a:lnSpc>
                <a:spcPct val="150000"/>
              </a:lnSpc>
            </a:pPr>
            <a:endParaRPr lang="en-US" sz="1200">
              <a:latin typeface="Times New Roman" panose="02020603050405020304" pitchFamily="18" charset="0"/>
              <a:cs typeface="Times New Roman" panose="02020603050405020304" pitchFamily="18" charset="0"/>
            </a:endParaRPr>
          </a:p>
          <a:p>
            <a:pPr algn="just">
              <a:lnSpc>
                <a:spcPct val="150000"/>
              </a:lnSpc>
            </a:pPr>
            <a:r>
              <a:rPr lang="en-US" sz="1200">
                <a:latin typeface="Times New Roman" panose="02020603050405020304" pitchFamily="18" charset="0"/>
                <a:cs typeface="Times New Roman" panose="02020603050405020304" pitchFamily="18" charset="0"/>
              </a:rPr>
              <a:t>6. "Practical Computer Vision: Extract insightful information from images using TensorFlow, Keras, and OpenCV" by Abhinav Dadhich and Vishwesh Ravi Shrimali - This practical guide demonstrates how to use TensorFlow, Keras, and OpenCV for various computer vision tasks, including gesture recognition.</a:t>
            </a:r>
          </a:p>
          <a:p>
            <a:pPr algn="just">
              <a:lnSpc>
                <a:spcPct val="150000"/>
              </a:lnSpc>
            </a:pPr>
            <a:endParaRPr lang="en-US" sz="1200">
              <a:latin typeface="Times New Roman" panose="02020603050405020304" pitchFamily="18" charset="0"/>
              <a:cs typeface="Times New Roman" panose="02020603050405020304" pitchFamily="18"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Date Placeholder 12">
            <a:extLst>
              <a:ext uri="{FF2B5EF4-FFF2-40B4-BE49-F238E27FC236}">
                <a16:creationId xmlns:a16="http://schemas.microsoft.com/office/drawing/2014/main" id="{20476F68-05CF-5FD7-21D0-369E17B69621}"/>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4" name="Footer Placeholder 13">
            <a:extLst>
              <a:ext uri="{FF2B5EF4-FFF2-40B4-BE49-F238E27FC236}">
                <a16:creationId xmlns:a16="http://schemas.microsoft.com/office/drawing/2014/main" id="{C5CB3E7B-E321-AE3A-61C3-017AD308E501}"/>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5" name="object 5">
            <a:extLst>
              <a:ext uri="{FF2B5EF4-FFF2-40B4-BE49-F238E27FC236}">
                <a16:creationId xmlns:a16="http://schemas.microsoft.com/office/drawing/2014/main" id="{2D560629-B84F-B4D5-168B-A98990F7A1F3}"/>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6" name="object 3">
            <a:extLst>
              <a:ext uri="{FF2B5EF4-FFF2-40B4-BE49-F238E27FC236}">
                <a16:creationId xmlns:a16="http://schemas.microsoft.com/office/drawing/2014/main" id="{3201D89C-96E1-5FF2-A624-73D10BF4CD1B}"/>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7" name="object 2">
            <a:extLst>
              <a:ext uri="{FF2B5EF4-FFF2-40B4-BE49-F238E27FC236}">
                <a16:creationId xmlns:a16="http://schemas.microsoft.com/office/drawing/2014/main" id="{A4FCC0B2-B692-D3FD-11A6-480E3A0F8102}"/>
              </a:ext>
            </a:extLst>
          </p:cNvPr>
          <p:cNvSpPr txBox="1"/>
          <p:nvPr/>
        </p:nvSpPr>
        <p:spPr>
          <a:xfrm>
            <a:off x="6752335" y="396875"/>
            <a:ext cx="385065" cy="182101"/>
          </a:xfrm>
          <a:prstGeom prst="rect">
            <a:avLst/>
          </a:prstGeom>
        </p:spPr>
        <p:txBody>
          <a:bodyPr vert="horz" wrap="square" lIns="0" tIns="12700" rIns="0" bIns="0" rtlCol="0">
            <a:spAutoFit/>
          </a:bodyPr>
          <a:lstStyle/>
          <a:p>
            <a:pPr marL="12700">
              <a:lnSpc>
                <a:spcPct val="100000"/>
              </a:lnSpc>
              <a:spcBef>
                <a:spcPts val="100"/>
              </a:spcBef>
            </a:pPr>
            <a:r>
              <a:rPr lang="en-US" sz="1100">
                <a:latin typeface="Times New Roman"/>
                <a:cs typeface="Times New Roman"/>
              </a:rPr>
              <a:t>28</a:t>
            </a:r>
            <a:endParaRPr sz="1100">
              <a:latin typeface="Times New Roman"/>
              <a:cs typeface="Times New Roman"/>
            </a:endParaRPr>
          </a:p>
        </p:txBody>
      </p:sp>
      <p:sp>
        <p:nvSpPr>
          <p:cNvPr id="3" name="TextBox 2">
            <a:extLst>
              <a:ext uri="{FF2B5EF4-FFF2-40B4-BE49-F238E27FC236}">
                <a16:creationId xmlns:a16="http://schemas.microsoft.com/office/drawing/2014/main" id="{1F29EC9E-ABEF-E9B4-705A-BA2A13C60438}"/>
              </a:ext>
            </a:extLst>
          </p:cNvPr>
          <p:cNvSpPr txBox="1"/>
          <p:nvPr/>
        </p:nvSpPr>
        <p:spPr>
          <a:xfrm>
            <a:off x="836472" y="930275"/>
            <a:ext cx="5927547" cy="5599097"/>
          </a:xfrm>
          <a:prstGeom prst="rect">
            <a:avLst/>
          </a:prstGeom>
          <a:noFill/>
        </p:spPr>
        <p:txBody>
          <a:bodyPr wrap="square">
            <a:spAutoFit/>
          </a:bodyPr>
          <a:lstStyle/>
          <a:p>
            <a:pPr algn="just">
              <a:lnSpc>
                <a:spcPct val="150000"/>
              </a:lnSpc>
            </a:pPr>
            <a:r>
              <a:rPr lang="en-US" sz="1200">
                <a:latin typeface="Times New Roman" panose="02020603050405020304" pitchFamily="18" charset="0"/>
                <a:cs typeface="Times New Roman" panose="02020603050405020304" pitchFamily="18" charset="0"/>
              </a:rPr>
              <a:t>7. "Real-Time Gesture Recognition: A Hands-On Approach" by Erdogan Kaya and Mustafa Berkay Yilmaz - This book focuses on real-time gesture recognition systems, covering both theoretical concepts and practical implementations using Python, OpenCV, and related libraries.</a:t>
            </a:r>
          </a:p>
          <a:p>
            <a:pPr algn="just">
              <a:lnSpc>
                <a:spcPct val="150000"/>
              </a:lnSpc>
            </a:pPr>
            <a:endParaRPr lang="en-US" sz="1200">
              <a:latin typeface="Times New Roman" panose="02020603050405020304" pitchFamily="18" charset="0"/>
              <a:cs typeface="Times New Roman" panose="02020603050405020304" pitchFamily="18" charset="0"/>
            </a:endParaRPr>
          </a:p>
          <a:p>
            <a:pPr algn="just">
              <a:lnSpc>
                <a:spcPct val="150000"/>
              </a:lnSpc>
            </a:pPr>
            <a:r>
              <a:rPr lang="en-US" sz="1200">
                <a:latin typeface="Times New Roman" panose="02020603050405020304" pitchFamily="18" charset="0"/>
                <a:cs typeface="Times New Roman" panose="02020603050405020304" pitchFamily="18" charset="0"/>
              </a:rPr>
              <a:t>8. "Hands-On Computer Vision with TensorFlow 2: Leverage deep learning to create powerful image processing apps with TensorFlow 2.0 and Keras" by Benjamin Planche and Eliot Andres - This hands-on guide teaches how to leverage TensorFlow 2 and Keras for computer vision tasks, including gesture recognition, with practical examples and projects.</a:t>
            </a:r>
          </a:p>
          <a:p>
            <a:pPr algn="just">
              <a:lnSpc>
                <a:spcPct val="150000"/>
              </a:lnSpc>
            </a:pPr>
            <a:endParaRPr lang="en-US" sz="1200">
              <a:latin typeface="Times New Roman" panose="02020603050405020304" pitchFamily="18" charset="0"/>
              <a:cs typeface="Times New Roman" panose="02020603050405020304" pitchFamily="18" charset="0"/>
            </a:endParaRPr>
          </a:p>
          <a:p>
            <a:pPr algn="just">
              <a:lnSpc>
                <a:spcPct val="150000"/>
              </a:lnSpc>
            </a:pPr>
            <a:r>
              <a:rPr lang="en-US" sz="1200">
                <a:latin typeface="Times New Roman" panose="02020603050405020304" pitchFamily="18" charset="0"/>
                <a:cs typeface="Times New Roman" panose="02020603050405020304" pitchFamily="18" charset="0"/>
              </a:rPr>
              <a:t>9. "Mastering OpenCV 4 with Python: A practical guide covering topics from image processing, augmented reality to deep learning with OpenCV 4 and Python 3.7" by Alberto Fernandez Villan - This comprehensive guide covers advanced topics in OpenCV 4 and Python, including deep learning techniques for gesture recognition.</a:t>
            </a:r>
          </a:p>
          <a:p>
            <a:pPr algn="just">
              <a:lnSpc>
                <a:spcPct val="150000"/>
              </a:lnSpc>
            </a:pPr>
            <a:endParaRPr lang="en-US" sz="1200">
              <a:latin typeface="Times New Roman" panose="02020603050405020304" pitchFamily="18" charset="0"/>
              <a:cs typeface="Times New Roman" panose="02020603050405020304" pitchFamily="18" charset="0"/>
            </a:endParaRPr>
          </a:p>
          <a:p>
            <a:pPr algn="just">
              <a:lnSpc>
                <a:spcPct val="150000"/>
              </a:lnSpc>
            </a:pPr>
            <a:r>
              <a:rPr lang="en-US" sz="1200">
                <a:latin typeface="Times New Roman" panose="02020603050405020304" pitchFamily="18" charset="0"/>
                <a:cs typeface="Times New Roman" panose="02020603050405020304" pitchFamily="18" charset="0"/>
              </a:rPr>
              <a:t>10. "Automate the Boring Stuff with Python: Practical Programming for Total Beginners" by Al Sweigart - While not directly focused on gesture recognition, this book covers Python programming fundamentals and automation techniques using libraries like PyAutoGUI, which can be useful for building gesture recognition systems with automated interactions.</a:t>
            </a:r>
          </a:p>
          <a:p>
            <a:pPr algn="just">
              <a:lnSpc>
                <a:spcPct val="150000"/>
              </a:lnSpc>
            </a:pPr>
            <a:endParaRPr lang="en-US" sz="12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1706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6472" y="1043939"/>
            <a:ext cx="5869305" cy="8378769"/>
          </a:xfrm>
          <a:prstGeom prst="rect">
            <a:avLst/>
          </a:prstGeom>
        </p:spPr>
        <p:txBody>
          <a:bodyPr vert="horz" wrap="square" lIns="0" tIns="12065" rIns="0" bIns="0" rtlCol="0" anchor="ctr">
            <a:spAutoFit/>
          </a:bodyPr>
          <a:lstStyle/>
          <a:p>
            <a:pPr marL="247650" algn="ctr">
              <a:lnSpc>
                <a:spcPct val="100000"/>
              </a:lnSpc>
              <a:spcBef>
                <a:spcPts val="95"/>
              </a:spcBef>
            </a:pPr>
            <a:endParaRPr lang="en-IN" sz="1600" b="1" spc="-15">
              <a:latin typeface="Times New Roman"/>
              <a:cs typeface="Times New Roman"/>
            </a:endParaRPr>
          </a:p>
          <a:p>
            <a:pPr marL="247650" algn="just">
              <a:lnSpc>
                <a:spcPct val="100000"/>
              </a:lnSpc>
              <a:spcBef>
                <a:spcPts val="95"/>
              </a:spcBef>
            </a:pPr>
            <a:endParaRPr sz="1600">
              <a:latin typeface="Times New Roman"/>
              <a:cs typeface="Times New Roman"/>
            </a:endParaRPr>
          </a:p>
          <a:p>
            <a:pPr marL="12700" marR="57785" indent="456565" algn="just">
              <a:lnSpc>
                <a:spcPct val="143800"/>
              </a:lnSpc>
              <a:spcBef>
                <a:spcPts val="225"/>
              </a:spcBef>
            </a:pPr>
            <a:r>
              <a:rPr sz="1400" dirty="0">
                <a:latin typeface="Times New Roman"/>
                <a:cs typeface="Times New Roman"/>
              </a:rPr>
              <a:t>The </a:t>
            </a:r>
            <a:r>
              <a:rPr sz="1400" spc="-5" dirty="0">
                <a:latin typeface="Times New Roman"/>
                <a:cs typeface="Times New Roman"/>
              </a:rPr>
              <a:t>satisfaction </a:t>
            </a:r>
            <a:r>
              <a:rPr sz="1400" dirty="0">
                <a:latin typeface="Times New Roman"/>
                <a:cs typeface="Times New Roman"/>
              </a:rPr>
              <a:t>that </a:t>
            </a:r>
            <a:r>
              <a:rPr sz="1400" spc="-5" dirty="0">
                <a:latin typeface="Times New Roman"/>
                <a:cs typeface="Times New Roman"/>
              </a:rPr>
              <a:t>accompanies </a:t>
            </a:r>
            <a:r>
              <a:rPr sz="1400" dirty="0">
                <a:latin typeface="Times New Roman"/>
                <a:cs typeface="Times New Roman"/>
              </a:rPr>
              <a:t>that the </a:t>
            </a:r>
            <a:r>
              <a:rPr sz="1400" spc="-5" dirty="0">
                <a:latin typeface="Times New Roman"/>
                <a:cs typeface="Times New Roman"/>
              </a:rPr>
              <a:t>successful completion </a:t>
            </a:r>
            <a:r>
              <a:rPr sz="1400" dirty="0">
                <a:latin typeface="Times New Roman"/>
                <a:cs typeface="Times New Roman"/>
              </a:rPr>
              <a:t>of </a:t>
            </a:r>
            <a:r>
              <a:rPr sz="1400" spc="-5" dirty="0">
                <a:latin typeface="Times New Roman"/>
                <a:cs typeface="Times New Roman"/>
              </a:rPr>
              <a:t>any </a:t>
            </a:r>
            <a:r>
              <a:rPr sz="1400" dirty="0">
                <a:latin typeface="Times New Roman"/>
                <a:cs typeface="Times New Roman"/>
              </a:rPr>
              <a:t>task would be</a:t>
            </a:r>
            <a:r>
              <a:rPr lang="en-US" sz="1400" dirty="0">
                <a:latin typeface="Times New Roman"/>
                <a:cs typeface="Times New Roman"/>
              </a:rPr>
              <a:t> </a:t>
            </a:r>
            <a:r>
              <a:rPr sz="1400" spc="5" dirty="0">
                <a:latin typeface="Times New Roman"/>
                <a:cs typeface="Times New Roman"/>
              </a:rPr>
              <a:t> </a:t>
            </a:r>
            <a:r>
              <a:rPr sz="1400" dirty="0">
                <a:latin typeface="Times New Roman"/>
                <a:cs typeface="Times New Roman"/>
              </a:rPr>
              <a:t>incomplete</a:t>
            </a:r>
            <a:r>
              <a:rPr sz="1400" spc="-25" dirty="0">
                <a:latin typeface="Times New Roman"/>
                <a:cs typeface="Times New Roman"/>
              </a:rPr>
              <a:t> </a:t>
            </a:r>
            <a:r>
              <a:rPr sz="1400" dirty="0">
                <a:latin typeface="Times New Roman"/>
                <a:cs typeface="Times New Roman"/>
              </a:rPr>
              <a:t>without</a:t>
            </a:r>
            <a:r>
              <a:rPr sz="1400" spc="-15" dirty="0">
                <a:latin typeface="Times New Roman"/>
                <a:cs typeface="Times New Roman"/>
              </a:rPr>
              <a:t> </a:t>
            </a:r>
            <a:r>
              <a:rPr sz="1400" dirty="0">
                <a:latin typeface="Times New Roman"/>
                <a:cs typeface="Times New Roman"/>
              </a:rPr>
              <a:t>the</a:t>
            </a:r>
            <a:r>
              <a:rPr sz="1400" spc="-20" dirty="0">
                <a:latin typeface="Times New Roman"/>
                <a:cs typeface="Times New Roman"/>
              </a:rPr>
              <a:t> </a:t>
            </a:r>
            <a:r>
              <a:rPr sz="1400" spc="-5" dirty="0">
                <a:latin typeface="Times New Roman"/>
                <a:cs typeface="Times New Roman"/>
              </a:rPr>
              <a:t>mention</a:t>
            </a:r>
            <a:r>
              <a:rPr sz="1400" spc="-15" dirty="0">
                <a:latin typeface="Times New Roman"/>
                <a:cs typeface="Times New Roman"/>
              </a:rPr>
              <a:t> </a:t>
            </a:r>
            <a:r>
              <a:rPr sz="1400" dirty="0">
                <a:latin typeface="Times New Roman"/>
                <a:cs typeface="Times New Roman"/>
              </a:rPr>
              <a:t>of</a:t>
            </a:r>
            <a:r>
              <a:rPr sz="1400" spc="-25" dirty="0">
                <a:latin typeface="Times New Roman"/>
                <a:cs typeface="Times New Roman"/>
              </a:rPr>
              <a:t> </a:t>
            </a:r>
            <a:r>
              <a:rPr sz="1400" spc="-5" dirty="0">
                <a:latin typeface="Times New Roman"/>
                <a:cs typeface="Times New Roman"/>
              </a:rPr>
              <a:t>people</a:t>
            </a:r>
            <a:r>
              <a:rPr sz="1400" spc="-25" dirty="0">
                <a:latin typeface="Times New Roman"/>
                <a:cs typeface="Times New Roman"/>
              </a:rPr>
              <a:t> </a:t>
            </a:r>
            <a:r>
              <a:rPr sz="1400" spc="-5" dirty="0">
                <a:latin typeface="Times New Roman"/>
                <a:cs typeface="Times New Roman"/>
              </a:rPr>
              <a:t>whose</a:t>
            </a:r>
            <a:r>
              <a:rPr sz="1400" spc="-25" dirty="0">
                <a:latin typeface="Times New Roman"/>
                <a:cs typeface="Times New Roman"/>
              </a:rPr>
              <a:t> </a:t>
            </a:r>
            <a:r>
              <a:rPr sz="1400" spc="-5" dirty="0">
                <a:latin typeface="Times New Roman"/>
                <a:cs typeface="Times New Roman"/>
              </a:rPr>
              <a:t>ceaseless</a:t>
            </a:r>
            <a:r>
              <a:rPr sz="1400" spc="-15" dirty="0">
                <a:latin typeface="Times New Roman"/>
                <a:cs typeface="Times New Roman"/>
              </a:rPr>
              <a:t> </a:t>
            </a:r>
            <a:r>
              <a:rPr sz="1400" spc="-5" dirty="0">
                <a:latin typeface="Times New Roman"/>
                <a:cs typeface="Times New Roman"/>
              </a:rPr>
              <a:t>cooperation</a:t>
            </a:r>
            <a:r>
              <a:rPr sz="1400" spc="-15" dirty="0">
                <a:latin typeface="Times New Roman"/>
                <a:cs typeface="Times New Roman"/>
              </a:rPr>
              <a:t> </a:t>
            </a:r>
            <a:r>
              <a:rPr sz="1400" dirty="0">
                <a:latin typeface="Times New Roman"/>
                <a:cs typeface="Times New Roman"/>
              </a:rPr>
              <a:t>made</a:t>
            </a:r>
            <a:r>
              <a:rPr sz="1400" spc="-25" dirty="0">
                <a:latin typeface="Times New Roman"/>
                <a:cs typeface="Times New Roman"/>
              </a:rPr>
              <a:t> </a:t>
            </a:r>
            <a:r>
              <a:rPr sz="1400" dirty="0">
                <a:latin typeface="Times New Roman"/>
                <a:cs typeface="Times New Roman"/>
              </a:rPr>
              <a:t>it</a:t>
            </a:r>
            <a:r>
              <a:rPr sz="1400" spc="-15" dirty="0">
                <a:latin typeface="Times New Roman"/>
                <a:cs typeface="Times New Roman"/>
              </a:rPr>
              <a:t> </a:t>
            </a:r>
            <a:r>
              <a:rPr sz="1400" dirty="0">
                <a:latin typeface="Times New Roman"/>
                <a:cs typeface="Times New Roman"/>
              </a:rPr>
              <a:t>possible,</a:t>
            </a:r>
            <a:r>
              <a:rPr sz="1400" spc="-20" dirty="0">
                <a:latin typeface="Times New Roman"/>
                <a:cs typeface="Times New Roman"/>
              </a:rPr>
              <a:t> </a:t>
            </a:r>
            <a:r>
              <a:rPr sz="1400" spc="-5" dirty="0">
                <a:latin typeface="Times New Roman"/>
                <a:cs typeface="Times New Roman"/>
              </a:rPr>
              <a:t>whose</a:t>
            </a:r>
            <a:r>
              <a:rPr lang="en-US" sz="1400" spc="-5" dirty="0">
                <a:latin typeface="Times New Roman"/>
                <a:cs typeface="Times New Roman"/>
              </a:rPr>
              <a:t> </a:t>
            </a:r>
            <a:r>
              <a:rPr sz="1400" spc="-290" dirty="0">
                <a:latin typeface="Times New Roman"/>
                <a:cs typeface="Times New Roman"/>
              </a:rPr>
              <a:t> </a:t>
            </a:r>
            <a:r>
              <a:rPr sz="1400" spc="-5" dirty="0">
                <a:latin typeface="Times New Roman"/>
                <a:cs typeface="Times New Roman"/>
              </a:rPr>
              <a:t>constant guidance and encouragement crown all </a:t>
            </a:r>
            <a:r>
              <a:rPr sz="1400" dirty="0">
                <a:latin typeface="Times New Roman"/>
                <a:cs typeface="Times New Roman"/>
              </a:rPr>
              <a:t>efforts with </a:t>
            </a:r>
            <a:r>
              <a:rPr sz="1400" spc="-5" dirty="0">
                <a:latin typeface="Times New Roman"/>
                <a:cs typeface="Times New Roman"/>
              </a:rPr>
              <a:t>success. We </a:t>
            </a:r>
            <a:r>
              <a:rPr sz="1400" dirty="0">
                <a:latin typeface="Times New Roman"/>
                <a:cs typeface="Times New Roman"/>
              </a:rPr>
              <a:t>would like to </a:t>
            </a:r>
            <a:r>
              <a:rPr sz="1400" spc="-5" dirty="0">
                <a:latin typeface="Times New Roman"/>
                <a:cs typeface="Times New Roman"/>
              </a:rPr>
              <a:t>express</a:t>
            </a:r>
            <a:r>
              <a:rPr lang="en-US" sz="1400" spc="-5" dirty="0">
                <a:latin typeface="Times New Roman"/>
                <a:cs typeface="Times New Roman"/>
              </a:rPr>
              <a:t> </a:t>
            </a:r>
            <a:r>
              <a:rPr sz="1400" spc="-285" dirty="0">
                <a:latin typeface="Times New Roman"/>
                <a:cs typeface="Times New Roman"/>
              </a:rPr>
              <a:t> </a:t>
            </a:r>
            <a:r>
              <a:rPr sz="1400" dirty="0">
                <a:latin typeface="Times New Roman"/>
                <a:cs typeface="Times New Roman"/>
              </a:rPr>
              <a:t>our </a:t>
            </a:r>
            <a:r>
              <a:rPr sz="1400" spc="-5" dirty="0">
                <a:latin typeface="Times New Roman"/>
                <a:cs typeface="Times New Roman"/>
              </a:rPr>
              <a:t>deepfelt </a:t>
            </a:r>
            <a:r>
              <a:rPr sz="1400" dirty="0">
                <a:latin typeface="Times New Roman"/>
                <a:cs typeface="Times New Roman"/>
              </a:rPr>
              <a:t>gratitude to </a:t>
            </a:r>
            <a:r>
              <a:rPr sz="1400" spc="-5" dirty="0">
                <a:latin typeface="Times New Roman"/>
                <a:cs typeface="Times New Roman"/>
              </a:rPr>
              <a:t>GOD </a:t>
            </a:r>
            <a:r>
              <a:rPr sz="1400" dirty="0">
                <a:latin typeface="Times New Roman"/>
                <a:cs typeface="Times New Roman"/>
              </a:rPr>
              <a:t>Almighty for showing </a:t>
            </a:r>
            <a:r>
              <a:rPr sz="1400" spc="-5" dirty="0">
                <a:latin typeface="Times New Roman"/>
                <a:cs typeface="Times New Roman"/>
              </a:rPr>
              <a:t>his grace </a:t>
            </a:r>
            <a:r>
              <a:rPr sz="1400" dirty="0">
                <a:latin typeface="Times New Roman"/>
                <a:cs typeface="Times New Roman"/>
              </a:rPr>
              <a:t>upon </a:t>
            </a:r>
            <a:r>
              <a:rPr sz="1400" spc="-5" dirty="0">
                <a:latin typeface="Times New Roman"/>
                <a:cs typeface="Times New Roman"/>
              </a:rPr>
              <a:t>us, </a:t>
            </a:r>
            <a:r>
              <a:rPr sz="1400" dirty="0">
                <a:latin typeface="Times New Roman"/>
                <a:cs typeface="Times New Roman"/>
              </a:rPr>
              <a:t>without </a:t>
            </a:r>
            <a:r>
              <a:rPr sz="1400" spc="-5" dirty="0">
                <a:latin typeface="Times New Roman"/>
                <a:cs typeface="Times New Roman"/>
              </a:rPr>
              <a:t>which </a:t>
            </a:r>
            <a:r>
              <a:rPr sz="1400" dirty="0">
                <a:latin typeface="Times New Roman"/>
                <a:cs typeface="Times New Roman"/>
              </a:rPr>
              <a:t>our</a:t>
            </a:r>
            <a:r>
              <a:rPr lang="en-US" sz="1400" dirty="0">
                <a:latin typeface="Times New Roman"/>
                <a:cs typeface="Times New Roman"/>
              </a:rPr>
              <a:t> </a:t>
            </a:r>
            <a:r>
              <a:rPr sz="1400" spc="5" dirty="0">
                <a:latin typeface="Times New Roman"/>
                <a:cs typeface="Times New Roman"/>
              </a:rPr>
              <a:t> </a:t>
            </a:r>
            <a:r>
              <a:rPr sz="1400" spc="-5" dirty="0">
                <a:latin typeface="Times New Roman"/>
                <a:cs typeface="Times New Roman"/>
              </a:rPr>
              <a:t>dissertation</a:t>
            </a:r>
            <a:r>
              <a:rPr sz="1400" dirty="0">
                <a:latin typeface="Times New Roman"/>
                <a:cs typeface="Times New Roman"/>
              </a:rPr>
              <a:t> </a:t>
            </a:r>
            <a:r>
              <a:rPr lang="en-US" sz="1400" b="1" spc="-5" dirty="0">
                <a:latin typeface="Times New Roman"/>
                <a:cs typeface="Times New Roman"/>
              </a:rPr>
              <a:t>Hand Gesture YouTube Control System </a:t>
            </a:r>
            <a:r>
              <a:rPr sz="1400" dirty="0">
                <a:latin typeface="Times New Roman"/>
                <a:cs typeface="Times New Roman"/>
              </a:rPr>
              <a:t>would not</a:t>
            </a:r>
            <a:r>
              <a:rPr sz="1400" spc="5" dirty="0">
                <a:latin typeface="Times New Roman"/>
                <a:cs typeface="Times New Roman"/>
              </a:rPr>
              <a:t> </a:t>
            </a:r>
            <a:r>
              <a:rPr sz="1400" dirty="0">
                <a:latin typeface="Times New Roman"/>
                <a:cs typeface="Times New Roman"/>
              </a:rPr>
              <a:t>have</a:t>
            </a:r>
            <a:r>
              <a:rPr sz="1400" spc="-10" dirty="0">
                <a:latin typeface="Times New Roman"/>
                <a:cs typeface="Times New Roman"/>
              </a:rPr>
              <a:t> </a:t>
            </a:r>
            <a:r>
              <a:rPr sz="1400" spc="-5" dirty="0">
                <a:latin typeface="Times New Roman"/>
                <a:cs typeface="Times New Roman"/>
              </a:rPr>
              <a:t>materialized.</a:t>
            </a:r>
            <a:endParaRPr lang="en-US" sz="1400" dirty="0">
              <a:latin typeface="Times New Roman"/>
              <a:cs typeface="Times New Roman"/>
            </a:endParaRPr>
          </a:p>
          <a:p>
            <a:pPr marL="12700" marR="57785" indent="456565" algn="just">
              <a:lnSpc>
                <a:spcPct val="143800"/>
              </a:lnSpc>
              <a:spcBef>
                <a:spcPts val="225"/>
              </a:spcBef>
            </a:pPr>
            <a:r>
              <a:rPr lang="en-US" sz="1400" spc="-5" dirty="0">
                <a:latin typeface="Times New Roman"/>
                <a:cs typeface="Times New Roman"/>
              </a:rPr>
              <a:t>We are grateful </a:t>
            </a:r>
            <a:r>
              <a:rPr lang="en-US" sz="1400" dirty="0">
                <a:latin typeface="Times New Roman"/>
                <a:cs typeface="Times New Roman"/>
              </a:rPr>
              <a:t>to the </a:t>
            </a:r>
            <a:r>
              <a:rPr lang="en-US" sz="1400" spc="-5" dirty="0">
                <a:latin typeface="Times New Roman"/>
                <a:cs typeface="Times New Roman"/>
              </a:rPr>
              <a:t>Chairperson, </a:t>
            </a:r>
            <a:r>
              <a:rPr lang="en-US" sz="1400" b="1" spc="-5" dirty="0">
                <a:latin typeface="Times New Roman"/>
                <a:cs typeface="Times New Roman"/>
              </a:rPr>
              <a:t>Mr. </a:t>
            </a:r>
            <a:r>
              <a:rPr lang="en-US" sz="1400" b="1" spc="-5" dirty="0" err="1">
                <a:latin typeface="Times New Roman"/>
                <a:cs typeface="Times New Roman"/>
              </a:rPr>
              <a:t>Asprasad</a:t>
            </a:r>
            <a:r>
              <a:rPr lang="en-US" sz="1400" b="1" spc="-5" dirty="0">
                <a:latin typeface="Times New Roman"/>
                <a:cs typeface="Times New Roman"/>
              </a:rPr>
              <a:t> V P </a:t>
            </a:r>
            <a:r>
              <a:rPr lang="en-US" sz="1400" spc="-5" dirty="0">
                <a:latin typeface="Times New Roman"/>
                <a:cs typeface="Times New Roman"/>
              </a:rPr>
              <a:t>and Management </a:t>
            </a:r>
            <a:r>
              <a:rPr lang="en-US" sz="1400" dirty="0">
                <a:latin typeface="Times New Roman"/>
                <a:cs typeface="Times New Roman"/>
              </a:rPr>
              <a:t>of </a:t>
            </a:r>
            <a:r>
              <a:rPr lang="en-US" sz="1400" spc="-5" dirty="0">
                <a:latin typeface="Times New Roman"/>
                <a:cs typeface="Times New Roman"/>
              </a:rPr>
              <a:t>SNGIST </a:t>
            </a:r>
            <a:r>
              <a:rPr lang="en-US" sz="1400" dirty="0">
                <a:latin typeface="Times New Roman"/>
                <a:cs typeface="Times New Roman"/>
              </a:rPr>
              <a:t> </a:t>
            </a:r>
            <a:r>
              <a:rPr lang="en-US" sz="1400" spc="-5" dirty="0">
                <a:latin typeface="Times New Roman"/>
                <a:cs typeface="Times New Roman"/>
              </a:rPr>
              <a:t>Group</a:t>
            </a:r>
            <a:r>
              <a:rPr lang="en-US" sz="1400" dirty="0">
                <a:latin typeface="Times New Roman"/>
                <a:cs typeface="Times New Roman"/>
              </a:rPr>
              <a:t> of</a:t>
            </a:r>
            <a:r>
              <a:rPr lang="en-US" sz="1400" spc="5" dirty="0">
                <a:latin typeface="Times New Roman"/>
                <a:cs typeface="Times New Roman"/>
              </a:rPr>
              <a:t> </a:t>
            </a:r>
            <a:r>
              <a:rPr lang="en-US" sz="1400" spc="-5" dirty="0">
                <a:latin typeface="Times New Roman"/>
                <a:cs typeface="Times New Roman"/>
              </a:rPr>
              <a:t>Institutions</a:t>
            </a:r>
            <a:r>
              <a:rPr lang="en-US" sz="1400" dirty="0">
                <a:latin typeface="Times New Roman"/>
                <a:cs typeface="Times New Roman"/>
              </a:rPr>
              <a:t> for</a:t>
            </a:r>
            <a:r>
              <a:rPr lang="en-US" sz="1400" spc="10" dirty="0">
                <a:latin typeface="Times New Roman"/>
                <a:cs typeface="Times New Roman"/>
              </a:rPr>
              <a:t> </a:t>
            </a:r>
            <a:r>
              <a:rPr lang="en-US" sz="1400" dirty="0">
                <a:latin typeface="Times New Roman"/>
                <a:cs typeface="Times New Roman"/>
              </a:rPr>
              <a:t>providing </a:t>
            </a:r>
            <a:r>
              <a:rPr lang="en-US" sz="1400" dirty="0" err="1">
                <a:latin typeface="Times New Roman"/>
                <a:cs typeface="Times New Roman"/>
              </a:rPr>
              <a:t>the</a:t>
            </a:r>
            <a:r>
              <a:rPr lang="en-US" sz="1400" spc="-5" dirty="0" err="1">
                <a:latin typeface="Times New Roman"/>
                <a:cs typeface="Times New Roman"/>
              </a:rPr>
              <a:t>pfacilities</a:t>
            </a:r>
            <a:r>
              <a:rPr lang="en-US" sz="1400" dirty="0">
                <a:latin typeface="Times New Roman"/>
                <a:cs typeface="Times New Roman"/>
              </a:rPr>
              <a:t> for</a:t>
            </a:r>
            <a:r>
              <a:rPr lang="en-US" sz="1400" spc="5" dirty="0">
                <a:latin typeface="Times New Roman"/>
                <a:cs typeface="Times New Roman"/>
              </a:rPr>
              <a:t> </a:t>
            </a:r>
            <a:r>
              <a:rPr lang="en-US" sz="1400" dirty="0">
                <a:latin typeface="Times New Roman"/>
                <a:cs typeface="Times New Roman"/>
              </a:rPr>
              <a:t>the</a:t>
            </a:r>
            <a:r>
              <a:rPr lang="en-US" sz="1400" spc="-10" dirty="0">
                <a:latin typeface="Times New Roman"/>
                <a:cs typeface="Times New Roman"/>
              </a:rPr>
              <a:t> </a:t>
            </a:r>
            <a:r>
              <a:rPr lang="en-US" sz="1400" spc="-5" dirty="0">
                <a:latin typeface="Times New Roman"/>
                <a:cs typeface="Times New Roman"/>
              </a:rPr>
              <a:t>completion</a:t>
            </a:r>
            <a:r>
              <a:rPr lang="en-US" sz="1400" dirty="0">
                <a:latin typeface="Times New Roman"/>
                <a:cs typeface="Times New Roman"/>
              </a:rPr>
              <a:t> of</a:t>
            </a:r>
            <a:r>
              <a:rPr lang="en-US" sz="1400" spc="10" dirty="0">
                <a:latin typeface="Times New Roman"/>
                <a:cs typeface="Times New Roman"/>
              </a:rPr>
              <a:t> </a:t>
            </a:r>
            <a:r>
              <a:rPr lang="en-US" sz="1400" dirty="0">
                <a:latin typeface="Times New Roman"/>
                <a:cs typeface="Times New Roman"/>
              </a:rPr>
              <a:t>our</a:t>
            </a:r>
            <a:r>
              <a:rPr lang="en-US" sz="1400" spc="-5" dirty="0">
                <a:latin typeface="Times New Roman"/>
                <a:cs typeface="Times New Roman"/>
              </a:rPr>
              <a:t> </a:t>
            </a:r>
            <a:r>
              <a:rPr lang="en-US" sz="1400" dirty="0">
                <a:latin typeface="Times New Roman"/>
                <a:cs typeface="Times New Roman"/>
              </a:rPr>
              <a:t>task.</a:t>
            </a:r>
          </a:p>
          <a:p>
            <a:pPr marL="76200" marR="57785" indent="455295" algn="just">
              <a:lnSpc>
                <a:spcPct val="143700"/>
              </a:lnSpc>
              <a:spcBef>
                <a:spcPts val="810"/>
              </a:spcBef>
            </a:pPr>
            <a:r>
              <a:rPr sz="1400" spc="-5" dirty="0">
                <a:latin typeface="Times New Roman"/>
                <a:cs typeface="Times New Roman"/>
              </a:rPr>
              <a:t>Our profound </a:t>
            </a:r>
            <a:r>
              <a:rPr sz="1400" dirty="0">
                <a:latin typeface="Times New Roman"/>
                <a:cs typeface="Times New Roman"/>
              </a:rPr>
              <a:t>gratitude </a:t>
            </a:r>
            <a:r>
              <a:rPr sz="1400" spc="-5" dirty="0">
                <a:latin typeface="Times New Roman"/>
                <a:cs typeface="Times New Roman"/>
              </a:rPr>
              <a:t>and sincere </a:t>
            </a:r>
            <a:r>
              <a:rPr sz="1400" dirty="0">
                <a:latin typeface="Times New Roman"/>
                <a:cs typeface="Times New Roman"/>
              </a:rPr>
              <a:t>thanks to </a:t>
            </a:r>
            <a:r>
              <a:rPr sz="1400" b="1" dirty="0">
                <a:latin typeface="Times New Roman"/>
                <a:cs typeface="Times New Roman"/>
              </a:rPr>
              <a:t>Dr. Sagini </a:t>
            </a:r>
            <a:r>
              <a:rPr sz="1400" b="1" spc="-5" dirty="0">
                <a:latin typeface="Times New Roman"/>
                <a:cs typeface="Times New Roman"/>
              </a:rPr>
              <a:t>Thomas Mathai</a:t>
            </a:r>
            <a:r>
              <a:rPr sz="1400" spc="-5" dirty="0">
                <a:latin typeface="Times New Roman"/>
                <a:cs typeface="Times New Roman"/>
              </a:rPr>
              <a:t>, Principal, </a:t>
            </a:r>
            <a:r>
              <a:rPr sz="1400" dirty="0">
                <a:latin typeface="Times New Roman"/>
                <a:cs typeface="Times New Roman"/>
              </a:rPr>
              <a:t> </a:t>
            </a:r>
            <a:r>
              <a:rPr sz="1400" spc="-5" dirty="0">
                <a:latin typeface="Times New Roman"/>
                <a:cs typeface="Times New Roman"/>
              </a:rPr>
              <a:t>SNGIST</a:t>
            </a:r>
            <a:r>
              <a:rPr sz="1400" spc="-30" dirty="0">
                <a:latin typeface="Times New Roman"/>
                <a:cs typeface="Times New Roman"/>
              </a:rPr>
              <a:t> </a:t>
            </a:r>
            <a:r>
              <a:rPr sz="1400" spc="-5" dirty="0">
                <a:latin typeface="Times New Roman"/>
                <a:cs typeface="Times New Roman"/>
              </a:rPr>
              <a:t>Group</a:t>
            </a:r>
            <a:r>
              <a:rPr sz="1400" spc="-35" dirty="0">
                <a:latin typeface="Times New Roman"/>
                <a:cs typeface="Times New Roman"/>
              </a:rPr>
              <a:t> </a:t>
            </a:r>
            <a:r>
              <a:rPr sz="1400" dirty="0">
                <a:latin typeface="Times New Roman"/>
                <a:cs typeface="Times New Roman"/>
              </a:rPr>
              <a:t>of</a:t>
            </a:r>
            <a:r>
              <a:rPr sz="1400" spc="-25" dirty="0">
                <a:latin typeface="Times New Roman"/>
                <a:cs typeface="Times New Roman"/>
              </a:rPr>
              <a:t> </a:t>
            </a:r>
            <a:r>
              <a:rPr sz="1400" spc="-5" dirty="0">
                <a:latin typeface="Times New Roman"/>
                <a:cs typeface="Times New Roman"/>
              </a:rPr>
              <a:t>Institutions</a:t>
            </a:r>
            <a:r>
              <a:rPr sz="1400" spc="-30" dirty="0">
                <a:latin typeface="Times New Roman"/>
                <a:cs typeface="Times New Roman"/>
              </a:rPr>
              <a:t> </a:t>
            </a:r>
            <a:r>
              <a:rPr sz="1400" dirty="0">
                <a:latin typeface="Times New Roman"/>
                <a:cs typeface="Times New Roman"/>
              </a:rPr>
              <a:t>for</a:t>
            </a:r>
            <a:r>
              <a:rPr sz="1400" spc="-40" dirty="0">
                <a:latin typeface="Times New Roman"/>
                <a:cs typeface="Times New Roman"/>
              </a:rPr>
              <a:t> </a:t>
            </a:r>
            <a:r>
              <a:rPr sz="1400" dirty="0">
                <a:latin typeface="Times New Roman"/>
                <a:cs typeface="Times New Roman"/>
              </a:rPr>
              <a:t>the</a:t>
            </a:r>
            <a:r>
              <a:rPr sz="1400" spc="-35" dirty="0">
                <a:latin typeface="Times New Roman"/>
                <a:cs typeface="Times New Roman"/>
              </a:rPr>
              <a:t> </a:t>
            </a:r>
            <a:r>
              <a:rPr sz="1400" dirty="0">
                <a:latin typeface="Times New Roman"/>
                <a:cs typeface="Times New Roman"/>
              </a:rPr>
              <a:t>support</a:t>
            </a:r>
            <a:r>
              <a:rPr sz="1400" spc="-35" dirty="0">
                <a:latin typeface="Times New Roman"/>
                <a:cs typeface="Times New Roman"/>
              </a:rPr>
              <a:t> </a:t>
            </a:r>
            <a:r>
              <a:rPr sz="1400" spc="-5" dirty="0">
                <a:latin typeface="Times New Roman"/>
                <a:cs typeface="Times New Roman"/>
              </a:rPr>
              <a:t>and</a:t>
            </a:r>
            <a:r>
              <a:rPr sz="1400" spc="-45" dirty="0">
                <a:latin typeface="Times New Roman"/>
                <a:cs typeface="Times New Roman"/>
              </a:rPr>
              <a:t> </a:t>
            </a:r>
            <a:r>
              <a:rPr sz="1400" spc="-5" dirty="0">
                <a:latin typeface="Times New Roman"/>
                <a:cs typeface="Times New Roman"/>
              </a:rPr>
              <a:t>encouragement</a:t>
            </a:r>
            <a:r>
              <a:rPr sz="1400" spc="-35" dirty="0">
                <a:latin typeface="Times New Roman"/>
                <a:cs typeface="Times New Roman"/>
              </a:rPr>
              <a:t> </a:t>
            </a:r>
            <a:r>
              <a:rPr sz="1400" dirty="0">
                <a:latin typeface="Times New Roman"/>
                <a:cs typeface="Times New Roman"/>
              </a:rPr>
              <a:t>to</a:t>
            </a:r>
            <a:r>
              <a:rPr sz="1400" spc="-30" dirty="0">
                <a:latin typeface="Times New Roman"/>
                <a:cs typeface="Times New Roman"/>
              </a:rPr>
              <a:t> </a:t>
            </a:r>
            <a:r>
              <a:rPr sz="1400" spc="-5" dirty="0">
                <a:latin typeface="Times New Roman"/>
                <a:cs typeface="Times New Roman"/>
              </a:rPr>
              <a:t>carry</a:t>
            </a:r>
            <a:r>
              <a:rPr sz="1400" spc="-35" dirty="0">
                <a:latin typeface="Times New Roman"/>
                <a:cs typeface="Times New Roman"/>
              </a:rPr>
              <a:t> </a:t>
            </a:r>
            <a:r>
              <a:rPr sz="1400" dirty="0">
                <a:latin typeface="Times New Roman"/>
                <a:cs typeface="Times New Roman"/>
              </a:rPr>
              <a:t>out</a:t>
            </a:r>
            <a:r>
              <a:rPr sz="1400" spc="-30" dirty="0">
                <a:latin typeface="Times New Roman"/>
                <a:cs typeface="Times New Roman"/>
              </a:rPr>
              <a:t> </a:t>
            </a:r>
            <a:r>
              <a:rPr sz="1400" dirty="0">
                <a:latin typeface="Times New Roman"/>
                <a:cs typeface="Times New Roman"/>
              </a:rPr>
              <a:t>this</a:t>
            </a:r>
            <a:r>
              <a:rPr sz="1400" spc="-30" dirty="0">
                <a:latin typeface="Times New Roman"/>
                <a:cs typeface="Times New Roman"/>
              </a:rPr>
              <a:t> </a:t>
            </a:r>
            <a:r>
              <a:rPr sz="1400" spc="-5" dirty="0">
                <a:latin typeface="Times New Roman"/>
                <a:cs typeface="Times New Roman"/>
              </a:rPr>
              <a:t>project.</a:t>
            </a:r>
            <a:r>
              <a:rPr sz="1400" spc="254" dirty="0">
                <a:latin typeface="Times New Roman"/>
                <a:cs typeface="Times New Roman"/>
              </a:rPr>
              <a:t> </a:t>
            </a:r>
            <a:r>
              <a:rPr sz="1400" spc="-5" dirty="0">
                <a:latin typeface="Times New Roman"/>
                <a:cs typeface="Times New Roman"/>
              </a:rPr>
              <a:t>We </a:t>
            </a:r>
            <a:r>
              <a:rPr sz="1400" spc="-290" dirty="0">
                <a:latin typeface="Times New Roman"/>
                <a:cs typeface="Times New Roman"/>
              </a:rPr>
              <a:t> </a:t>
            </a:r>
            <a:r>
              <a:rPr sz="1400" dirty="0">
                <a:latin typeface="Times New Roman"/>
                <a:cs typeface="Times New Roman"/>
              </a:rPr>
              <a:t>would</a:t>
            </a:r>
            <a:r>
              <a:rPr sz="1400" spc="-45" dirty="0">
                <a:latin typeface="Times New Roman"/>
                <a:cs typeface="Times New Roman"/>
              </a:rPr>
              <a:t> </a:t>
            </a:r>
            <a:r>
              <a:rPr sz="1400" spc="-5" dirty="0">
                <a:latin typeface="Times New Roman"/>
                <a:cs typeface="Times New Roman"/>
              </a:rPr>
              <a:t>also</a:t>
            </a:r>
            <a:r>
              <a:rPr sz="1400" spc="-40" dirty="0">
                <a:latin typeface="Times New Roman"/>
                <a:cs typeface="Times New Roman"/>
              </a:rPr>
              <a:t> </a:t>
            </a:r>
            <a:r>
              <a:rPr sz="1400" dirty="0">
                <a:latin typeface="Times New Roman"/>
                <a:cs typeface="Times New Roman"/>
              </a:rPr>
              <a:t>like</a:t>
            </a:r>
            <a:r>
              <a:rPr sz="1400" spc="-50" dirty="0">
                <a:latin typeface="Times New Roman"/>
                <a:cs typeface="Times New Roman"/>
              </a:rPr>
              <a:t> </a:t>
            </a:r>
            <a:r>
              <a:rPr sz="1400" dirty="0">
                <a:latin typeface="Times New Roman"/>
                <a:cs typeface="Times New Roman"/>
              </a:rPr>
              <a:t>to</a:t>
            </a:r>
            <a:r>
              <a:rPr sz="1400" spc="-55" dirty="0">
                <a:latin typeface="Times New Roman"/>
                <a:cs typeface="Times New Roman"/>
              </a:rPr>
              <a:t> </a:t>
            </a:r>
            <a:r>
              <a:rPr sz="1400" dirty="0">
                <a:latin typeface="Times New Roman"/>
                <a:cs typeface="Times New Roman"/>
              </a:rPr>
              <a:t>thank</a:t>
            </a:r>
            <a:r>
              <a:rPr sz="1400" spc="-50" dirty="0">
                <a:latin typeface="Times New Roman"/>
                <a:cs typeface="Times New Roman"/>
              </a:rPr>
              <a:t> </a:t>
            </a:r>
            <a:r>
              <a:rPr sz="1400" b="1" spc="-5" dirty="0">
                <a:latin typeface="Times New Roman"/>
                <a:cs typeface="Times New Roman"/>
              </a:rPr>
              <a:t>Ms</a:t>
            </a:r>
            <a:r>
              <a:rPr sz="1400" spc="-5" dirty="0">
                <a:latin typeface="Times New Roman"/>
                <a:cs typeface="Times New Roman"/>
              </a:rPr>
              <a:t>.</a:t>
            </a:r>
            <a:r>
              <a:rPr sz="1400" spc="-45" dirty="0">
                <a:latin typeface="Times New Roman"/>
                <a:cs typeface="Times New Roman"/>
              </a:rPr>
              <a:t> </a:t>
            </a:r>
            <a:r>
              <a:rPr sz="1400" b="1" spc="-5" dirty="0">
                <a:latin typeface="Times New Roman"/>
                <a:cs typeface="Times New Roman"/>
              </a:rPr>
              <a:t>Anju</a:t>
            </a:r>
            <a:r>
              <a:rPr sz="1400" b="1" spc="-45" dirty="0">
                <a:latin typeface="Times New Roman"/>
                <a:cs typeface="Times New Roman"/>
              </a:rPr>
              <a:t> </a:t>
            </a:r>
            <a:r>
              <a:rPr sz="1400" b="1" spc="-5" dirty="0">
                <a:latin typeface="Times New Roman"/>
                <a:cs typeface="Times New Roman"/>
              </a:rPr>
              <a:t>Raveendran</a:t>
            </a:r>
            <a:r>
              <a:rPr sz="1400" spc="-5" dirty="0">
                <a:latin typeface="Times New Roman"/>
                <a:cs typeface="Times New Roman"/>
              </a:rPr>
              <a:t>,</a:t>
            </a:r>
            <a:r>
              <a:rPr sz="1400" spc="-55" dirty="0">
                <a:latin typeface="Times New Roman"/>
                <a:cs typeface="Times New Roman"/>
              </a:rPr>
              <a:t> </a:t>
            </a:r>
            <a:r>
              <a:rPr sz="1400" spc="-5" dirty="0">
                <a:latin typeface="Times New Roman"/>
                <a:cs typeface="Times New Roman"/>
              </a:rPr>
              <a:t>Head</a:t>
            </a:r>
            <a:r>
              <a:rPr sz="1400" spc="-45" dirty="0">
                <a:latin typeface="Times New Roman"/>
                <a:cs typeface="Times New Roman"/>
              </a:rPr>
              <a:t> </a:t>
            </a:r>
            <a:r>
              <a:rPr sz="1400" dirty="0">
                <a:latin typeface="Times New Roman"/>
                <a:cs typeface="Times New Roman"/>
              </a:rPr>
              <a:t>of</a:t>
            </a:r>
            <a:r>
              <a:rPr sz="1400" spc="-45" dirty="0">
                <a:latin typeface="Times New Roman"/>
                <a:cs typeface="Times New Roman"/>
              </a:rPr>
              <a:t> </a:t>
            </a:r>
            <a:r>
              <a:rPr sz="1400" dirty="0">
                <a:latin typeface="Times New Roman"/>
                <a:cs typeface="Times New Roman"/>
              </a:rPr>
              <a:t>the</a:t>
            </a:r>
            <a:r>
              <a:rPr sz="1400" spc="-50" dirty="0">
                <a:latin typeface="Times New Roman"/>
                <a:cs typeface="Times New Roman"/>
              </a:rPr>
              <a:t> </a:t>
            </a:r>
            <a:r>
              <a:rPr sz="1400" spc="-5" dirty="0">
                <a:latin typeface="Times New Roman"/>
                <a:cs typeface="Times New Roman"/>
              </a:rPr>
              <a:t>Department</a:t>
            </a:r>
            <a:r>
              <a:rPr sz="1400" spc="-45" dirty="0">
                <a:latin typeface="Times New Roman"/>
                <a:cs typeface="Times New Roman"/>
              </a:rPr>
              <a:t> </a:t>
            </a:r>
            <a:r>
              <a:rPr sz="1400" dirty="0">
                <a:latin typeface="Times New Roman"/>
                <a:cs typeface="Times New Roman"/>
              </a:rPr>
              <a:t>of</a:t>
            </a:r>
            <a:r>
              <a:rPr sz="1400" spc="-50" dirty="0">
                <a:latin typeface="Times New Roman"/>
                <a:cs typeface="Times New Roman"/>
              </a:rPr>
              <a:t> </a:t>
            </a:r>
            <a:r>
              <a:rPr sz="1400" spc="-5" dirty="0">
                <a:latin typeface="Times New Roman"/>
                <a:cs typeface="Times New Roman"/>
              </a:rPr>
              <a:t>Computer</a:t>
            </a:r>
            <a:r>
              <a:rPr sz="1400" spc="-50" dirty="0">
                <a:latin typeface="Times New Roman"/>
                <a:cs typeface="Times New Roman"/>
              </a:rPr>
              <a:t> </a:t>
            </a:r>
            <a:r>
              <a:rPr sz="1400" spc="-5" dirty="0">
                <a:latin typeface="Times New Roman"/>
                <a:cs typeface="Times New Roman"/>
              </a:rPr>
              <a:t>Science </a:t>
            </a:r>
            <a:r>
              <a:rPr sz="1400" spc="-285" dirty="0">
                <a:latin typeface="Times New Roman"/>
                <a:cs typeface="Times New Roman"/>
              </a:rPr>
              <a:t> </a:t>
            </a:r>
            <a:r>
              <a:rPr sz="1400" spc="-5" dirty="0">
                <a:latin typeface="Times New Roman"/>
                <a:cs typeface="Times New Roman"/>
              </a:rPr>
              <a:t>and </a:t>
            </a:r>
            <a:r>
              <a:rPr sz="1400" dirty="0">
                <a:latin typeface="Times New Roman"/>
                <a:cs typeface="Times New Roman"/>
              </a:rPr>
              <a:t>Engineering for her inspiration </a:t>
            </a:r>
            <a:r>
              <a:rPr sz="1400" spc="-5" dirty="0">
                <a:latin typeface="Times New Roman"/>
                <a:cs typeface="Times New Roman"/>
              </a:rPr>
              <a:t>and guidance. May we express </a:t>
            </a:r>
            <a:r>
              <a:rPr sz="1400" dirty="0">
                <a:latin typeface="Times New Roman"/>
                <a:cs typeface="Times New Roman"/>
              </a:rPr>
              <a:t>our </a:t>
            </a:r>
            <a:r>
              <a:rPr sz="1400" spc="-5" dirty="0">
                <a:latin typeface="Times New Roman"/>
                <a:cs typeface="Times New Roman"/>
              </a:rPr>
              <a:t>heartfelt </a:t>
            </a:r>
            <a:r>
              <a:rPr sz="1400" dirty="0">
                <a:latin typeface="Times New Roman"/>
                <a:cs typeface="Times New Roman"/>
              </a:rPr>
              <a:t>thanks to </a:t>
            </a:r>
            <a:r>
              <a:rPr sz="1400" b="1" spc="-5" dirty="0">
                <a:latin typeface="Times New Roman"/>
                <a:cs typeface="Times New Roman"/>
              </a:rPr>
              <a:t>Dr. </a:t>
            </a:r>
            <a:r>
              <a:rPr sz="1400" b="1" dirty="0">
                <a:latin typeface="Times New Roman"/>
                <a:cs typeface="Times New Roman"/>
              </a:rPr>
              <a:t> </a:t>
            </a:r>
            <a:r>
              <a:rPr sz="1400" b="1" spc="-5" dirty="0">
                <a:latin typeface="Times New Roman"/>
                <a:cs typeface="Times New Roman"/>
              </a:rPr>
              <a:t>Reshmi </a:t>
            </a:r>
            <a:r>
              <a:rPr sz="1400" b="1" dirty="0">
                <a:latin typeface="Times New Roman"/>
                <a:cs typeface="Times New Roman"/>
              </a:rPr>
              <a:t>G </a:t>
            </a:r>
            <a:r>
              <a:rPr sz="1400" b="1" spc="-5" dirty="0">
                <a:latin typeface="Times New Roman"/>
                <a:cs typeface="Times New Roman"/>
              </a:rPr>
              <a:t>Nair, </a:t>
            </a:r>
            <a:r>
              <a:rPr sz="1400" spc="-5" dirty="0">
                <a:latin typeface="Times New Roman"/>
                <a:cs typeface="Times New Roman"/>
              </a:rPr>
              <a:t>Project Coordinator and </a:t>
            </a:r>
            <a:r>
              <a:rPr sz="1400" b="1" spc="-5" dirty="0">
                <a:latin typeface="Times New Roman"/>
                <a:cs typeface="Times New Roman"/>
              </a:rPr>
              <a:t>Ms. </a:t>
            </a:r>
            <a:r>
              <a:rPr sz="1400" b="1" dirty="0">
                <a:latin typeface="Times New Roman"/>
                <a:cs typeface="Times New Roman"/>
              </a:rPr>
              <a:t>Anagha </a:t>
            </a:r>
            <a:r>
              <a:rPr sz="1400" b="1" spc="-5" dirty="0">
                <a:latin typeface="Times New Roman"/>
                <a:cs typeface="Times New Roman"/>
              </a:rPr>
              <a:t>Pradeep, </a:t>
            </a:r>
            <a:r>
              <a:rPr sz="1400" spc="-5" dirty="0">
                <a:latin typeface="Times New Roman"/>
                <a:cs typeface="Times New Roman"/>
              </a:rPr>
              <a:t>Project Guide </a:t>
            </a:r>
            <a:r>
              <a:rPr sz="1400" dirty="0">
                <a:latin typeface="Times New Roman"/>
                <a:cs typeface="Times New Roman"/>
              </a:rPr>
              <a:t>for their </a:t>
            </a:r>
            <a:r>
              <a:rPr sz="1400" spc="5" dirty="0">
                <a:latin typeface="Times New Roman"/>
                <a:cs typeface="Times New Roman"/>
              </a:rPr>
              <a:t> </a:t>
            </a:r>
            <a:r>
              <a:rPr sz="1400" spc="-5" dirty="0">
                <a:latin typeface="Times New Roman"/>
                <a:cs typeface="Times New Roman"/>
              </a:rPr>
              <a:t>valuable</a:t>
            </a:r>
            <a:r>
              <a:rPr sz="1400" spc="-45" dirty="0">
                <a:latin typeface="Times New Roman"/>
                <a:cs typeface="Times New Roman"/>
              </a:rPr>
              <a:t> </a:t>
            </a:r>
            <a:r>
              <a:rPr sz="1400" spc="-5" dirty="0">
                <a:latin typeface="Times New Roman"/>
                <a:cs typeface="Times New Roman"/>
              </a:rPr>
              <a:t>guidance</a:t>
            </a:r>
            <a:r>
              <a:rPr sz="1400" spc="-30" dirty="0">
                <a:latin typeface="Times New Roman"/>
                <a:cs typeface="Times New Roman"/>
              </a:rPr>
              <a:t> </a:t>
            </a:r>
            <a:r>
              <a:rPr sz="1400" spc="-5" dirty="0">
                <a:latin typeface="Times New Roman"/>
                <a:cs typeface="Times New Roman"/>
              </a:rPr>
              <a:t>and</a:t>
            </a:r>
            <a:r>
              <a:rPr sz="1400" spc="-25" dirty="0">
                <a:latin typeface="Times New Roman"/>
                <a:cs typeface="Times New Roman"/>
              </a:rPr>
              <a:t> </a:t>
            </a:r>
            <a:r>
              <a:rPr sz="1400" dirty="0">
                <a:latin typeface="Times New Roman"/>
                <a:cs typeface="Times New Roman"/>
              </a:rPr>
              <a:t>advice</a:t>
            </a:r>
            <a:r>
              <a:rPr sz="1400" spc="-45" dirty="0">
                <a:latin typeface="Times New Roman"/>
                <a:cs typeface="Times New Roman"/>
              </a:rPr>
              <a:t> </a:t>
            </a:r>
            <a:r>
              <a:rPr sz="1400" spc="-5" dirty="0">
                <a:latin typeface="Times New Roman"/>
                <a:cs typeface="Times New Roman"/>
              </a:rPr>
              <a:t>related</a:t>
            </a:r>
            <a:r>
              <a:rPr sz="1400" dirty="0">
                <a:latin typeface="Times New Roman"/>
                <a:cs typeface="Times New Roman"/>
              </a:rPr>
              <a:t> to this project.</a:t>
            </a:r>
            <a:endParaRPr sz="1400">
              <a:latin typeface="Times New Roman"/>
              <a:cs typeface="Times New Roman"/>
            </a:endParaRPr>
          </a:p>
          <a:p>
            <a:pPr marL="76200" marR="62230" indent="455295" algn="just">
              <a:lnSpc>
                <a:spcPct val="143700"/>
              </a:lnSpc>
              <a:spcBef>
                <a:spcPts val="800"/>
              </a:spcBef>
            </a:pPr>
            <a:r>
              <a:rPr sz="1400" spc="-5" dirty="0">
                <a:latin typeface="Times New Roman"/>
                <a:cs typeface="Times New Roman"/>
              </a:rPr>
              <a:t>We</a:t>
            </a:r>
            <a:r>
              <a:rPr sz="1400" dirty="0">
                <a:latin typeface="Times New Roman"/>
                <a:cs typeface="Times New Roman"/>
              </a:rPr>
              <a:t> thank</a:t>
            </a:r>
            <a:r>
              <a:rPr sz="1400" spc="5" dirty="0">
                <a:latin typeface="Times New Roman"/>
                <a:cs typeface="Times New Roman"/>
              </a:rPr>
              <a:t> </a:t>
            </a:r>
            <a:r>
              <a:rPr sz="1400" spc="-5" dirty="0">
                <a:latin typeface="Times New Roman"/>
                <a:cs typeface="Times New Roman"/>
              </a:rPr>
              <a:t>all</a:t>
            </a:r>
            <a:r>
              <a:rPr sz="1400" dirty="0">
                <a:latin typeface="Times New Roman"/>
                <a:cs typeface="Times New Roman"/>
              </a:rPr>
              <a:t> the</a:t>
            </a:r>
            <a:r>
              <a:rPr sz="1400" spc="5" dirty="0">
                <a:latin typeface="Times New Roman"/>
                <a:cs typeface="Times New Roman"/>
              </a:rPr>
              <a:t> </a:t>
            </a:r>
            <a:r>
              <a:rPr sz="1400" spc="-5" dirty="0">
                <a:latin typeface="Times New Roman"/>
                <a:cs typeface="Times New Roman"/>
              </a:rPr>
              <a:t>faculty</a:t>
            </a:r>
            <a:r>
              <a:rPr sz="1400" dirty="0">
                <a:latin typeface="Times New Roman"/>
                <a:cs typeface="Times New Roman"/>
              </a:rPr>
              <a:t> </a:t>
            </a:r>
            <a:r>
              <a:rPr sz="1400" spc="-5" dirty="0">
                <a:latin typeface="Times New Roman"/>
                <a:cs typeface="Times New Roman"/>
              </a:rPr>
              <a:t>members</a:t>
            </a:r>
            <a:r>
              <a:rPr sz="1400" dirty="0">
                <a:latin typeface="Times New Roman"/>
                <a:cs typeface="Times New Roman"/>
              </a:rPr>
              <a:t> of</a:t>
            </a:r>
            <a:r>
              <a:rPr sz="1400" spc="5" dirty="0">
                <a:latin typeface="Times New Roman"/>
                <a:cs typeface="Times New Roman"/>
              </a:rPr>
              <a:t> </a:t>
            </a:r>
            <a:r>
              <a:rPr sz="1400" dirty="0">
                <a:latin typeface="Times New Roman"/>
                <a:cs typeface="Times New Roman"/>
              </a:rPr>
              <a:t>the</a:t>
            </a:r>
            <a:r>
              <a:rPr sz="1400" spc="5" dirty="0">
                <a:latin typeface="Times New Roman"/>
                <a:cs typeface="Times New Roman"/>
              </a:rPr>
              <a:t> </a:t>
            </a:r>
            <a:r>
              <a:rPr sz="1400" spc="-70" dirty="0">
                <a:latin typeface="Times New Roman"/>
                <a:cs typeface="Times New Roman"/>
              </a:rPr>
              <a:t>Department</a:t>
            </a:r>
            <a:r>
              <a:rPr sz="1400" spc="-65" dirty="0">
                <a:latin typeface="Times New Roman"/>
                <a:cs typeface="Times New Roman"/>
              </a:rPr>
              <a:t> </a:t>
            </a:r>
            <a:r>
              <a:rPr sz="1400" dirty="0">
                <a:latin typeface="Times New Roman"/>
                <a:cs typeface="Times New Roman"/>
              </a:rPr>
              <a:t>of</a:t>
            </a:r>
            <a:r>
              <a:rPr sz="1400" spc="5" dirty="0">
                <a:latin typeface="Times New Roman"/>
                <a:cs typeface="Times New Roman"/>
              </a:rPr>
              <a:t> </a:t>
            </a:r>
            <a:r>
              <a:rPr sz="1400" spc="-5" dirty="0">
                <a:latin typeface="Times New Roman"/>
                <a:cs typeface="Times New Roman"/>
              </a:rPr>
              <a:t>Computer</a:t>
            </a:r>
            <a:r>
              <a:rPr sz="1400" dirty="0">
                <a:latin typeface="Times New Roman"/>
                <a:cs typeface="Times New Roman"/>
              </a:rPr>
              <a:t> </a:t>
            </a:r>
            <a:r>
              <a:rPr sz="1400" spc="-5" dirty="0">
                <a:latin typeface="Times New Roman"/>
                <a:cs typeface="Times New Roman"/>
              </a:rPr>
              <a:t>Science</a:t>
            </a:r>
            <a:r>
              <a:rPr sz="1400" dirty="0">
                <a:latin typeface="Times New Roman"/>
                <a:cs typeface="Times New Roman"/>
              </a:rPr>
              <a:t> </a:t>
            </a:r>
            <a:r>
              <a:rPr sz="1400" spc="-5" dirty="0">
                <a:latin typeface="Times New Roman"/>
                <a:cs typeface="Times New Roman"/>
              </a:rPr>
              <a:t>and </a:t>
            </a:r>
            <a:r>
              <a:rPr sz="1400" dirty="0">
                <a:latin typeface="Times New Roman"/>
                <a:cs typeface="Times New Roman"/>
              </a:rPr>
              <a:t> </a:t>
            </a:r>
            <a:r>
              <a:rPr sz="1400" spc="-5" dirty="0">
                <a:latin typeface="Times New Roman"/>
                <a:cs typeface="Times New Roman"/>
              </a:rPr>
              <a:t>Engineering</a:t>
            </a:r>
            <a:r>
              <a:rPr sz="1400" spc="-15" dirty="0">
                <a:latin typeface="Times New Roman"/>
                <a:cs typeface="Times New Roman"/>
              </a:rPr>
              <a:t> </a:t>
            </a:r>
            <a:r>
              <a:rPr sz="1400" dirty="0">
                <a:latin typeface="Times New Roman"/>
                <a:cs typeface="Times New Roman"/>
              </a:rPr>
              <a:t>for</a:t>
            </a:r>
            <a:r>
              <a:rPr sz="1400" spc="-35" dirty="0">
                <a:latin typeface="Times New Roman"/>
                <a:cs typeface="Times New Roman"/>
              </a:rPr>
              <a:t> </a:t>
            </a:r>
            <a:r>
              <a:rPr sz="1400" spc="-5" dirty="0">
                <a:latin typeface="Times New Roman"/>
                <a:cs typeface="Times New Roman"/>
              </a:rPr>
              <a:t>all</a:t>
            </a:r>
            <a:r>
              <a:rPr sz="1400" spc="-30" dirty="0">
                <a:latin typeface="Times New Roman"/>
                <a:cs typeface="Times New Roman"/>
              </a:rPr>
              <a:t> </a:t>
            </a:r>
            <a:r>
              <a:rPr sz="1400" dirty="0">
                <a:latin typeface="Times New Roman"/>
                <a:cs typeface="Times New Roman"/>
              </a:rPr>
              <a:t>the</a:t>
            </a:r>
            <a:r>
              <a:rPr sz="1400" spc="-35" dirty="0">
                <a:latin typeface="Times New Roman"/>
                <a:cs typeface="Times New Roman"/>
              </a:rPr>
              <a:t> </a:t>
            </a:r>
            <a:r>
              <a:rPr sz="1400" dirty="0">
                <a:latin typeface="Times New Roman"/>
                <a:cs typeface="Times New Roman"/>
              </a:rPr>
              <a:t>help</a:t>
            </a:r>
            <a:r>
              <a:rPr sz="1400" spc="-25" dirty="0">
                <a:latin typeface="Times New Roman"/>
                <a:cs typeface="Times New Roman"/>
              </a:rPr>
              <a:t> </a:t>
            </a:r>
            <a:r>
              <a:rPr sz="1400" spc="-5" dirty="0">
                <a:latin typeface="Times New Roman"/>
                <a:cs typeface="Times New Roman"/>
              </a:rPr>
              <a:t>extended</a:t>
            </a:r>
            <a:r>
              <a:rPr sz="1400" spc="-20" dirty="0">
                <a:latin typeface="Times New Roman"/>
                <a:cs typeface="Times New Roman"/>
              </a:rPr>
              <a:t> </a:t>
            </a:r>
            <a:r>
              <a:rPr sz="1400" dirty="0">
                <a:latin typeface="Times New Roman"/>
                <a:cs typeface="Times New Roman"/>
              </a:rPr>
              <a:t>to</a:t>
            </a:r>
            <a:r>
              <a:rPr sz="1400" spc="-35" dirty="0">
                <a:latin typeface="Times New Roman"/>
                <a:cs typeface="Times New Roman"/>
              </a:rPr>
              <a:t> </a:t>
            </a:r>
            <a:r>
              <a:rPr sz="1400" spc="-5" dirty="0">
                <a:latin typeface="Times New Roman"/>
                <a:cs typeface="Times New Roman"/>
              </a:rPr>
              <a:t>us</a:t>
            </a:r>
            <a:r>
              <a:rPr sz="1400" spc="-20" dirty="0">
                <a:latin typeface="Times New Roman"/>
                <a:cs typeface="Times New Roman"/>
              </a:rPr>
              <a:t> </a:t>
            </a:r>
            <a:r>
              <a:rPr sz="1400" spc="-5" dirty="0">
                <a:latin typeface="Times New Roman"/>
                <a:cs typeface="Times New Roman"/>
              </a:rPr>
              <a:t>and</a:t>
            </a:r>
            <a:r>
              <a:rPr sz="1400" spc="-30" dirty="0">
                <a:latin typeface="Times New Roman"/>
                <a:cs typeface="Times New Roman"/>
              </a:rPr>
              <a:t> </a:t>
            </a:r>
            <a:r>
              <a:rPr sz="1400" dirty="0">
                <a:latin typeface="Times New Roman"/>
                <a:cs typeface="Times New Roman"/>
              </a:rPr>
              <a:t>for</a:t>
            </a:r>
            <a:r>
              <a:rPr sz="1400" spc="-30" dirty="0">
                <a:latin typeface="Times New Roman"/>
                <a:cs typeface="Times New Roman"/>
              </a:rPr>
              <a:t> </a:t>
            </a:r>
            <a:r>
              <a:rPr sz="1400" dirty="0">
                <a:latin typeface="Times New Roman"/>
                <a:cs typeface="Times New Roman"/>
              </a:rPr>
              <a:t>motivating</a:t>
            </a:r>
            <a:r>
              <a:rPr sz="1400" spc="-30" dirty="0">
                <a:latin typeface="Times New Roman"/>
                <a:cs typeface="Times New Roman"/>
              </a:rPr>
              <a:t> </a:t>
            </a:r>
            <a:r>
              <a:rPr sz="1400" spc="-5" dirty="0">
                <a:latin typeface="Times New Roman"/>
                <a:cs typeface="Times New Roman"/>
              </a:rPr>
              <a:t>us.</a:t>
            </a:r>
            <a:r>
              <a:rPr sz="1400" spc="-30" dirty="0">
                <a:latin typeface="Times New Roman"/>
                <a:cs typeface="Times New Roman"/>
              </a:rPr>
              <a:t> </a:t>
            </a:r>
            <a:r>
              <a:rPr sz="1400" spc="-5" dirty="0">
                <a:latin typeface="Times New Roman"/>
                <a:cs typeface="Times New Roman"/>
              </a:rPr>
              <a:t>We</a:t>
            </a:r>
            <a:r>
              <a:rPr sz="1400" dirty="0">
                <a:latin typeface="Times New Roman"/>
                <a:cs typeface="Times New Roman"/>
              </a:rPr>
              <a:t> </a:t>
            </a:r>
            <a:r>
              <a:rPr sz="1400" spc="-5" dirty="0">
                <a:latin typeface="Times New Roman"/>
                <a:cs typeface="Times New Roman"/>
              </a:rPr>
              <a:t>also</a:t>
            </a:r>
            <a:r>
              <a:rPr sz="1400" spc="-20" dirty="0">
                <a:latin typeface="Times New Roman"/>
                <a:cs typeface="Times New Roman"/>
              </a:rPr>
              <a:t> </a:t>
            </a:r>
            <a:r>
              <a:rPr sz="1400" dirty="0">
                <a:latin typeface="Times New Roman"/>
                <a:cs typeface="Times New Roman"/>
              </a:rPr>
              <a:t>extend</a:t>
            </a:r>
            <a:r>
              <a:rPr sz="1400" spc="-40" dirty="0">
                <a:latin typeface="Times New Roman"/>
                <a:cs typeface="Times New Roman"/>
              </a:rPr>
              <a:t> </a:t>
            </a:r>
            <a:r>
              <a:rPr sz="1400" dirty="0">
                <a:latin typeface="Times New Roman"/>
                <a:cs typeface="Times New Roman"/>
              </a:rPr>
              <a:t>our</a:t>
            </a:r>
            <a:r>
              <a:rPr sz="1400" spc="-35" dirty="0">
                <a:latin typeface="Times New Roman"/>
                <a:cs typeface="Times New Roman"/>
              </a:rPr>
              <a:t> </a:t>
            </a:r>
            <a:r>
              <a:rPr sz="1400" dirty="0">
                <a:latin typeface="Times New Roman"/>
                <a:cs typeface="Times New Roman"/>
              </a:rPr>
              <a:t>gratitude </a:t>
            </a:r>
            <a:r>
              <a:rPr sz="1400" spc="-285" dirty="0">
                <a:latin typeface="Times New Roman"/>
                <a:cs typeface="Times New Roman"/>
              </a:rPr>
              <a:t> </a:t>
            </a:r>
            <a:r>
              <a:rPr sz="1400" dirty="0">
                <a:latin typeface="Times New Roman"/>
                <a:cs typeface="Times New Roman"/>
              </a:rPr>
              <a:t>to</a:t>
            </a:r>
            <a:r>
              <a:rPr sz="1400" spc="-30" dirty="0">
                <a:latin typeface="Times New Roman"/>
                <a:cs typeface="Times New Roman"/>
              </a:rPr>
              <a:t> </a:t>
            </a:r>
            <a:r>
              <a:rPr sz="1400" spc="-5" dirty="0">
                <a:latin typeface="Times New Roman"/>
                <a:cs typeface="Times New Roman"/>
              </a:rPr>
              <a:t>technical</a:t>
            </a:r>
            <a:r>
              <a:rPr sz="1400" dirty="0">
                <a:latin typeface="Times New Roman"/>
                <a:cs typeface="Times New Roman"/>
              </a:rPr>
              <a:t> staff in the</a:t>
            </a:r>
            <a:r>
              <a:rPr sz="1400" spc="-5" dirty="0">
                <a:latin typeface="Times New Roman"/>
                <a:cs typeface="Times New Roman"/>
              </a:rPr>
              <a:t> </a:t>
            </a:r>
            <a:r>
              <a:rPr sz="1400" dirty="0">
                <a:latin typeface="Times New Roman"/>
                <a:cs typeface="Times New Roman"/>
              </a:rPr>
              <a:t>Lab, for</a:t>
            </a:r>
            <a:r>
              <a:rPr sz="1400" spc="-10" dirty="0">
                <a:latin typeface="Times New Roman"/>
                <a:cs typeface="Times New Roman"/>
              </a:rPr>
              <a:t> </a:t>
            </a:r>
            <a:r>
              <a:rPr sz="1400" spc="-5" dirty="0">
                <a:latin typeface="Times New Roman"/>
                <a:cs typeface="Times New Roman"/>
              </a:rPr>
              <a:t>all</a:t>
            </a:r>
            <a:r>
              <a:rPr sz="1400" dirty="0">
                <a:latin typeface="Times New Roman"/>
                <a:cs typeface="Times New Roman"/>
              </a:rPr>
              <a:t> their support</a:t>
            </a:r>
            <a:r>
              <a:rPr sz="1400" spc="10" dirty="0">
                <a:latin typeface="Times New Roman"/>
                <a:cs typeface="Times New Roman"/>
              </a:rPr>
              <a:t> </a:t>
            </a:r>
            <a:r>
              <a:rPr sz="1400" dirty="0">
                <a:latin typeface="Times New Roman"/>
                <a:cs typeface="Times New Roman"/>
              </a:rPr>
              <a:t>and </a:t>
            </a:r>
            <a:r>
              <a:rPr sz="1400" spc="-5" dirty="0">
                <a:latin typeface="Times New Roman"/>
                <a:cs typeface="Times New Roman"/>
              </a:rPr>
              <a:t>help.</a:t>
            </a:r>
            <a:endParaRPr sz="1400">
              <a:latin typeface="Times New Roman"/>
              <a:cs typeface="Times New Roman"/>
            </a:endParaRPr>
          </a:p>
          <a:p>
            <a:pPr marL="76200" marR="64135" indent="418465" algn="just">
              <a:lnSpc>
                <a:spcPct val="143300"/>
              </a:lnSpc>
              <a:spcBef>
                <a:spcPts val="815"/>
              </a:spcBef>
            </a:pPr>
            <a:r>
              <a:rPr sz="1400" spc="-5" dirty="0">
                <a:latin typeface="Times New Roman"/>
                <a:cs typeface="Times New Roman"/>
              </a:rPr>
              <a:t>We </a:t>
            </a:r>
            <a:r>
              <a:rPr sz="1400" dirty="0">
                <a:latin typeface="Times New Roman"/>
                <a:cs typeface="Times New Roman"/>
              </a:rPr>
              <a:t>are </a:t>
            </a:r>
            <a:r>
              <a:rPr sz="1400" spc="-5" dirty="0">
                <a:latin typeface="Times New Roman"/>
                <a:cs typeface="Times New Roman"/>
              </a:rPr>
              <a:t>grateful </a:t>
            </a:r>
            <a:r>
              <a:rPr sz="1400" dirty="0">
                <a:latin typeface="Times New Roman"/>
                <a:cs typeface="Times New Roman"/>
              </a:rPr>
              <a:t>to the </a:t>
            </a:r>
            <a:r>
              <a:rPr sz="1400" spc="-5" dirty="0">
                <a:latin typeface="Times New Roman"/>
                <a:cs typeface="Times New Roman"/>
              </a:rPr>
              <a:t>management </a:t>
            </a:r>
            <a:r>
              <a:rPr sz="1400" dirty="0">
                <a:latin typeface="Times New Roman"/>
                <a:cs typeface="Times New Roman"/>
              </a:rPr>
              <a:t>of </a:t>
            </a:r>
            <a:r>
              <a:rPr sz="1400" spc="-5" dirty="0">
                <a:latin typeface="Times New Roman"/>
                <a:cs typeface="Times New Roman"/>
              </a:rPr>
              <a:t>SNGIST </a:t>
            </a:r>
            <a:r>
              <a:rPr sz="1400" dirty="0">
                <a:latin typeface="Times New Roman"/>
                <a:cs typeface="Times New Roman"/>
              </a:rPr>
              <a:t>group of </a:t>
            </a:r>
            <a:r>
              <a:rPr sz="1400" spc="-5" dirty="0">
                <a:latin typeface="Times New Roman"/>
                <a:cs typeface="Times New Roman"/>
              </a:rPr>
              <a:t>Institutions </a:t>
            </a:r>
            <a:r>
              <a:rPr sz="1400" dirty="0">
                <a:latin typeface="Times New Roman"/>
                <a:cs typeface="Times New Roman"/>
              </a:rPr>
              <a:t>for providing </a:t>
            </a:r>
            <a:r>
              <a:rPr sz="1400" spc="-5" dirty="0">
                <a:latin typeface="Times New Roman"/>
                <a:cs typeface="Times New Roman"/>
              </a:rPr>
              <a:t>us </a:t>
            </a:r>
            <a:r>
              <a:rPr sz="1400" dirty="0">
                <a:latin typeface="Times New Roman"/>
                <a:cs typeface="Times New Roman"/>
              </a:rPr>
              <a:t> </a:t>
            </a:r>
            <a:r>
              <a:rPr sz="1400" spc="-5" dirty="0">
                <a:latin typeface="Times New Roman"/>
                <a:cs typeface="Times New Roman"/>
              </a:rPr>
              <a:t>with </a:t>
            </a:r>
            <a:r>
              <a:rPr sz="1400" dirty="0">
                <a:latin typeface="Times New Roman"/>
                <a:cs typeface="Times New Roman"/>
              </a:rPr>
              <a:t>the</a:t>
            </a:r>
            <a:r>
              <a:rPr sz="1400" spc="-5" dirty="0">
                <a:latin typeface="Times New Roman"/>
                <a:cs typeface="Times New Roman"/>
              </a:rPr>
              <a:t> facilities</a:t>
            </a:r>
            <a:r>
              <a:rPr sz="1400" dirty="0">
                <a:latin typeface="Times New Roman"/>
                <a:cs typeface="Times New Roman"/>
              </a:rPr>
              <a:t> </a:t>
            </a:r>
            <a:r>
              <a:rPr sz="1400" spc="-5" dirty="0">
                <a:latin typeface="Times New Roman"/>
                <a:cs typeface="Times New Roman"/>
              </a:rPr>
              <a:t>for</a:t>
            </a:r>
            <a:r>
              <a:rPr sz="1400" dirty="0">
                <a:latin typeface="Times New Roman"/>
                <a:cs typeface="Times New Roman"/>
              </a:rPr>
              <a:t> the task.</a:t>
            </a:r>
            <a:endParaRPr sz="1400">
              <a:latin typeface="Times New Roman"/>
              <a:cs typeface="Times New Roman"/>
            </a:endParaRPr>
          </a:p>
          <a:p>
            <a:pPr marL="76200" marR="5080" indent="507365" algn="just">
              <a:lnSpc>
                <a:spcPct val="143300"/>
              </a:lnSpc>
              <a:spcBef>
                <a:spcPts val="805"/>
              </a:spcBef>
            </a:pPr>
            <a:r>
              <a:rPr sz="1400" spc="-5" dirty="0">
                <a:latin typeface="Times New Roman"/>
                <a:cs typeface="Times New Roman"/>
              </a:rPr>
              <a:t>We,</a:t>
            </a:r>
            <a:r>
              <a:rPr sz="1400" spc="-45" dirty="0">
                <a:latin typeface="Times New Roman"/>
                <a:cs typeface="Times New Roman"/>
              </a:rPr>
              <a:t> </a:t>
            </a:r>
            <a:r>
              <a:rPr sz="1400" dirty="0">
                <a:latin typeface="Times New Roman"/>
                <a:cs typeface="Times New Roman"/>
              </a:rPr>
              <a:t>on</a:t>
            </a:r>
            <a:r>
              <a:rPr sz="1400" spc="-35" dirty="0">
                <a:latin typeface="Times New Roman"/>
                <a:cs typeface="Times New Roman"/>
              </a:rPr>
              <a:t> </a:t>
            </a:r>
            <a:r>
              <a:rPr sz="1400" dirty="0">
                <a:latin typeface="Times New Roman"/>
                <a:cs typeface="Times New Roman"/>
              </a:rPr>
              <a:t>this</a:t>
            </a:r>
            <a:r>
              <a:rPr sz="1400" spc="-30" dirty="0">
                <a:latin typeface="Times New Roman"/>
                <a:cs typeface="Times New Roman"/>
              </a:rPr>
              <a:t> </a:t>
            </a:r>
            <a:r>
              <a:rPr sz="1400" spc="-5" dirty="0">
                <a:latin typeface="Times New Roman"/>
                <a:cs typeface="Times New Roman"/>
              </a:rPr>
              <a:t>occasion,</a:t>
            </a:r>
            <a:r>
              <a:rPr sz="1400" spc="-30" dirty="0">
                <a:latin typeface="Times New Roman"/>
                <a:cs typeface="Times New Roman"/>
              </a:rPr>
              <a:t> </a:t>
            </a:r>
            <a:r>
              <a:rPr sz="1400" spc="-5" dirty="0">
                <a:latin typeface="Times New Roman"/>
                <a:cs typeface="Times New Roman"/>
              </a:rPr>
              <a:t>remember</a:t>
            </a:r>
            <a:r>
              <a:rPr sz="1400" spc="-45" dirty="0">
                <a:latin typeface="Times New Roman"/>
                <a:cs typeface="Times New Roman"/>
              </a:rPr>
              <a:t> </a:t>
            </a:r>
            <a:r>
              <a:rPr sz="1400" dirty="0">
                <a:latin typeface="Times New Roman"/>
                <a:cs typeface="Times New Roman"/>
              </a:rPr>
              <a:t>the</a:t>
            </a:r>
            <a:r>
              <a:rPr sz="1400" spc="-30" dirty="0">
                <a:latin typeface="Times New Roman"/>
                <a:cs typeface="Times New Roman"/>
              </a:rPr>
              <a:t> </a:t>
            </a:r>
            <a:r>
              <a:rPr sz="1400" dirty="0">
                <a:latin typeface="Times New Roman"/>
                <a:cs typeface="Times New Roman"/>
              </a:rPr>
              <a:t>valuable</a:t>
            </a:r>
            <a:r>
              <a:rPr sz="1400" spc="-35" dirty="0">
                <a:latin typeface="Times New Roman"/>
                <a:cs typeface="Times New Roman"/>
              </a:rPr>
              <a:t> </a:t>
            </a:r>
            <a:r>
              <a:rPr sz="1400" dirty="0">
                <a:latin typeface="Times New Roman"/>
                <a:cs typeface="Times New Roman"/>
              </a:rPr>
              <a:t>support</a:t>
            </a:r>
            <a:r>
              <a:rPr sz="1400" spc="-45" dirty="0">
                <a:latin typeface="Times New Roman"/>
                <a:cs typeface="Times New Roman"/>
              </a:rPr>
              <a:t> </a:t>
            </a:r>
            <a:r>
              <a:rPr sz="1400" spc="-5" dirty="0">
                <a:latin typeface="Times New Roman"/>
                <a:cs typeface="Times New Roman"/>
              </a:rPr>
              <a:t>and</a:t>
            </a:r>
            <a:r>
              <a:rPr sz="1400" spc="-35" dirty="0">
                <a:latin typeface="Times New Roman"/>
                <a:cs typeface="Times New Roman"/>
              </a:rPr>
              <a:t> </a:t>
            </a:r>
            <a:r>
              <a:rPr sz="1400" spc="-5" dirty="0">
                <a:latin typeface="Times New Roman"/>
                <a:cs typeface="Times New Roman"/>
              </a:rPr>
              <a:t>prayers</a:t>
            </a:r>
            <a:r>
              <a:rPr sz="1400" spc="-45" dirty="0">
                <a:latin typeface="Times New Roman"/>
                <a:cs typeface="Times New Roman"/>
              </a:rPr>
              <a:t> </a:t>
            </a:r>
            <a:r>
              <a:rPr sz="1400" spc="-5" dirty="0">
                <a:latin typeface="Times New Roman"/>
                <a:cs typeface="Times New Roman"/>
              </a:rPr>
              <a:t>offered </a:t>
            </a:r>
            <a:r>
              <a:rPr sz="1400" dirty="0">
                <a:latin typeface="Times New Roman"/>
                <a:cs typeface="Times New Roman"/>
              </a:rPr>
              <a:t>by</a:t>
            </a:r>
            <a:r>
              <a:rPr sz="1400" spc="-40" dirty="0">
                <a:latin typeface="Times New Roman"/>
                <a:cs typeface="Times New Roman"/>
              </a:rPr>
              <a:t> </a:t>
            </a:r>
            <a:r>
              <a:rPr sz="1400" dirty="0">
                <a:latin typeface="Times New Roman"/>
                <a:cs typeface="Times New Roman"/>
              </a:rPr>
              <a:t>our</a:t>
            </a:r>
            <a:r>
              <a:rPr sz="1400" spc="25" dirty="0">
                <a:latin typeface="Times New Roman"/>
                <a:cs typeface="Times New Roman"/>
              </a:rPr>
              <a:t> </a:t>
            </a:r>
            <a:r>
              <a:rPr sz="1400" spc="-5" dirty="0">
                <a:latin typeface="Times New Roman"/>
                <a:cs typeface="Times New Roman"/>
              </a:rPr>
              <a:t>family </a:t>
            </a:r>
            <a:r>
              <a:rPr sz="1400" spc="-290" dirty="0">
                <a:latin typeface="Times New Roman"/>
                <a:cs typeface="Times New Roman"/>
              </a:rPr>
              <a:t> </a:t>
            </a:r>
            <a:r>
              <a:rPr sz="1400" spc="-5" dirty="0">
                <a:latin typeface="Times New Roman"/>
                <a:cs typeface="Times New Roman"/>
              </a:rPr>
              <a:t>members</a:t>
            </a:r>
            <a:r>
              <a:rPr sz="1400" spc="5" dirty="0">
                <a:latin typeface="Times New Roman"/>
                <a:cs typeface="Times New Roman"/>
              </a:rPr>
              <a:t> </a:t>
            </a:r>
            <a:r>
              <a:rPr sz="1400" spc="-5" dirty="0">
                <a:latin typeface="Times New Roman"/>
                <a:cs typeface="Times New Roman"/>
              </a:rPr>
              <a:t>and</a:t>
            </a:r>
            <a:r>
              <a:rPr sz="1400" spc="10" dirty="0">
                <a:latin typeface="Times New Roman"/>
                <a:cs typeface="Times New Roman"/>
              </a:rPr>
              <a:t> </a:t>
            </a:r>
            <a:r>
              <a:rPr sz="1400" spc="-5" dirty="0">
                <a:latin typeface="Times New Roman"/>
                <a:cs typeface="Times New Roman"/>
              </a:rPr>
              <a:t>friends</a:t>
            </a:r>
            <a:r>
              <a:rPr sz="1400" spc="5" dirty="0">
                <a:latin typeface="Times New Roman"/>
                <a:cs typeface="Times New Roman"/>
              </a:rPr>
              <a:t> </a:t>
            </a:r>
            <a:r>
              <a:rPr sz="1400" dirty="0">
                <a:latin typeface="Times New Roman"/>
                <a:cs typeface="Times New Roman"/>
              </a:rPr>
              <a:t>which</a:t>
            </a:r>
            <a:r>
              <a:rPr sz="1400" spc="10" dirty="0">
                <a:latin typeface="Times New Roman"/>
                <a:cs typeface="Times New Roman"/>
              </a:rPr>
              <a:t> </a:t>
            </a:r>
            <a:r>
              <a:rPr sz="1400" spc="-5" dirty="0">
                <a:latin typeface="Times New Roman"/>
                <a:cs typeface="Times New Roman"/>
              </a:rPr>
              <a:t>were</a:t>
            </a:r>
            <a:r>
              <a:rPr sz="1400" dirty="0">
                <a:latin typeface="Times New Roman"/>
                <a:cs typeface="Times New Roman"/>
              </a:rPr>
              <a:t> </a:t>
            </a:r>
            <a:r>
              <a:rPr sz="1400" spc="-5" dirty="0">
                <a:latin typeface="Times New Roman"/>
                <a:cs typeface="Times New Roman"/>
              </a:rPr>
              <a:t>indispensable</a:t>
            </a:r>
            <a:r>
              <a:rPr sz="1400" spc="10" dirty="0">
                <a:latin typeface="Times New Roman"/>
                <a:cs typeface="Times New Roman"/>
              </a:rPr>
              <a:t> </a:t>
            </a:r>
            <a:r>
              <a:rPr sz="1400" dirty="0">
                <a:latin typeface="Times New Roman"/>
                <a:cs typeface="Times New Roman"/>
              </a:rPr>
              <a:t>for</a:t>
            </a:r>
            <a:r>
              <a:rPr sz="1400" spc="5" dirty="0">
                <a:latin typeface="Times New Roman"/>
                <a:cs typeface="Times New Roman"/>
              </a:rPr>
              <a:t> </a:t>
            </a:r>
            <a:r>
              <a:rPr sz="1400" dirty="0">
                <a:latin typeface="Times New Roman"/>
                <a:cs typeface="Times New Roman"/>
              </a:rPr>
              <a:t>the </a:t>
            </a:r>
            <a:r>
              <a:rPr sz="1400" spc="-5" dirty="0">
                <a:latin typeface="Times New Roman"/>
                <a:cs typeface="Times New Roman"/>
              </a:rPr>
              <a:t>successful</a:t>
            </a:r>
            <a:r>
              <a:rPr sz="1400" spc="5" dirty="0">
                <a:latin typeface="Times New Roman"/>
                <a:cs typeface="Times New Roman"/>
              </a:rPr>
              <a:t> </a:t>
            </a:r>
            <a:r>
              <a:rPr sz="1400" spc="-5" dirty="0">
                <a:latin typeface="Times New Roman"/>
                <a:cs typeface="Times New Roman"/>
              </a:rPr>
              <a:t>completion</a:t>
            </a:r>
            <a:r>
              <a:rPr sz="1400" spc="10" dirty="0">
                <a:latin typeface="Times New Roman"/>
                <a:cs typeface="Times New Roman"/>
              </a:rPr>
              <a:t> </a:t>
            </a:r>
            <a:r>
              <a:rPr sz="1400" dirty="0">
                <a:latin typeface="Times New Roman"/>
                <a:cs typeface="Times New Roman"/>
              </a:rPr>
              <a:t>of this</a:t>
            </a:r>
            <a:r>
              <a:rPr sz="1400" spc="10" dirty="0">
                <a:latin typeface="Times New Roman"/>
                <a:cs typeface="Times New Roman"/>
              </a:rPr>
              <a:t> </a:t>
            </a:r>
            <a:r>
              <a:rPr sz="1400" spc="-5" dirty="0">
                <a:latin typeface="Times New Roman"/>
                <a:cs typeface="Times New Roman"/>
              </a:rPr>
              <a:t>work.</a:t>
            </a:r>
            <a:endParaRPr sz="1400">
              <a:latin typeface="Times New Roman"/>
              <a:cs typeface="Times New Roman"/>
            </a:endParaRPr>
          </a:p>
        </p:txBody>
      </p:sp>
      <p:sp>
        <p:nvSpPr>
          <p:cNvPr id="2" name="object 2"/>
          <p:cNvSpPr txBox="1"/>
          <p:nvPr/>
        </p:nvSpPr>
        <p:spPr>
          <a:xfrm>
            <a:off x="6599935" y="444499"/>
            <a:ext cx="95885" cy="182101"/>
          </a:xfrm>
          <a:prstGeom prst="rect">
            <a:avLst/>
          </a:prstGeom>
        </p:spPr>
        <p:txBody>
          <a:bodyPr vert="horz" wrap="square" lIns="0" tIns="12700" rIns="0" bIns="0" rtlCol="0">
            <a:spAutoFit/>
          </a:bodyPr>
          <a:lstStyle/>
          <a:p>
            <a:pPr marL="12700">
              <a:lnSpc>
                <a:spcPct val="100000"/>
              </a:lnSpc>
              <a:spcBef>
                <a:spcPts val="100"/>
              </a:spcBef>
            </a:pPr>
            <a:endParaRPr sz="1100">
              <a:latin typeface="Times New Roman"/>
              <a:cs typeface="Times New Roman"/>
            </a:endParaRPr>
          </a:p>
        </p:txBody>
      </p:sp>
      <p:sp>
        <p:nvSpPr>
          <p:cNvPr id="12" name="Date Placeholder 11">
            <a:extLst>
              <a:ext uri="{FF2B5EF4-FFF2-40B4-BE49-F238E27FC236}">
                <a16:creationId xmlns:a16="http://schemas.microsoft.com/office/drawing/2014/main" id="{72BDC768-164E-9E64-0D29-4943CA270D7D}"/>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C2278399-B18C-88E0-558A-F26ECA7C67CD}"/>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AC6778E0-ED14-1E8C-E65B-2A9C364306D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7" name="object 3">
            <a:extLst>
              <a:ext uri="{FF2B5EF4-FFF2-40B4-BE49-F238E27FC236}">
                <a16:creationId xmlns:a16="http://schemas.microsoft.com/office/drawing/2014/main" id="{C5475288-23B1-E61C-3EA6-E58120DB7A92}"/>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8" name="object 2">
            <a:extLst>
              <a:ext uri="{FF2B5EF4-FFF2-40B4-BE49-F238E27FC236}">
                <a16:creationId xmlns:a16="http://schemas.microsoft.com/office/drawing/2014/main" id="{85B09A70-BB39-1A4D-D56A-692C91147ED2}"/>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i</a:t>
            </a:r>
            <a:endParaRPr sz="1100">
              <a:latin typeface="Times New Roman"/>
              <a:cs typeface="Times New Roman"/>
            </a:endParaRPr>
          </a:p>
        </p:txBody>
      </p:sp>
      <p:sp>
        <p:nvSpPr>
          <p:cNvPr id="20" name="object 5">
            <a:extLst>
              <a:ext uri="{FF2B5EF4-FFF2-40B4-BE49-F238E27FC236}">
                <a16:creationId xmlns:a16="http://schemas.microsoft.com/office/drawing/2014/main" id="{D6710825-3263-3E0A-0DBB-577F2FC8FC9F}"/>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ACKNOWLEDGEMENT</a:t>
            </a:r>
            <a:endParaRPr sz="1600">
              <a:latin typeface="Times New Roman"/>
              <a:cs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3120" y="1043555"/>
            <a:ext cx="5941060" cy="8942448"/>
          </a:xfrm>
          <a:prstGeom prst="rect">
            <a:avLst/>
          </a:prstGeom>
        </p:spPr>
        <p:txBody>
          <a:bodyPr vert="horz" wrap="square" lIns="0" tIns="12065" rIns="0" bIns="0" rtlCol="0" anchor="ctr">
            <a:spAutoFit/>
          </a:bodyPr>
          <a:lstStyle/>
          <a:p>
            <a:pPr marR="47625" algn="ctr">
              <a:lnSpc>
                <a:spcPct val="150000"/>
              </a:lnSpc>
              <a:spcBef>
                <a:spcPts val="95"/>
              </a:spcBef>
            </a:pPr>
            <a:endParaRPr lang="en-IN" sz="1600" b="1" spc="-15">
              <a:latin typeface="Times New Roman" panose="02020603050405020304" pitchFamily="18" charset="0"/>
              <a:cs typeface="Times New Roman" panose="02020603050405020304" pitchFamily="18" charset="0"/>
            </a:endParaRPr>
          </a:p>
          <a:p>
            <a:pPr marR="47625" algn="just">
              <a:lnSpc>
                <a:spcPct val="150000"/>
              </a:lnSpc>
              <a:spcBef>
                <a:spcPts val="95"/>
              </a:spcBef>
            </a:pPr>
            <a:endParaRPr sz="1600" dirty="0">
              <a:latin typeface="Times New Roman" panose="02020603050405020304" pitchFamily="18" charset="0"/>
              <a:cs typeface="Times New Roman" panose="02020603050405020304" pitchFamily="18" charset="0"/>
            </a:endParaRPr>
          </a:p>
          <a:p>
            <a:pPr algn="just">
              <a:lnSpc>
                <a:spcPct val="150000"/>
              </a:lnSpc>
              <a:spcAft>
                <a:spcPts val="800"/>
              </a:spcAft>
            </a:pPr>
            <a:r>
              <a:rPr lang="en-IN" sz="1400" kern="100" dirty="0">
                <a:effectLst/>
                <a:latin typeface="Times New Roman"/>
                <a:ea typeface="Calibri" panose="020F0502020204030204" pitchFamily="34" charset="0"/>
                <a:cs typeface="Times New Roman"/>
              </a:rPr>
              <a:t>The Gesture Control for YouTube application utilizes a combination of hand tracking, image processing and machine learning technique to enable hands-free control of YouTube videos through hand gestures.</a:t>
            </a:r>
          </a:p>
          <a:p>
            <a:pPr algn="just">
              <a:lnSpc>
                <a:spcPct val="150000"/>
              </a:lnSpc>
              <a:spcAft>
                <a:spcPts val="800"/>
              </a:spcAft>
            </a:pPr>
            <a:r>
              <a:rPr lang="en-IN" sz="1400" kern="100" dirty="0">
                <a:effectLst/>
                <a:latin typeface="Times New Roman"/>
                <a:ea typeface="Calibri" panose="020F0502020204030204" pitchFamily="34" charset="0"/>
                <a:cs typeface="Times New Roman"/>
              </a:rPr>
              <a:t> The application uses computer visual algorithms, specifically the OpenCV library and the </a:t>
            </a:r>
            <a:r>
              <a:rPr lang="en-IN" sz="1400" kern="100" dirty="0" err="1">
                <a:effectLst/>
                <a:latin typeface="Times New Roman"/>
                <a:ea typeface="Calibri" panose="020F0502020204030204" pitchFamily="34" charset="0"/>
                <a:cs typeface="Times New Roman"/>
              </a:rPr>
              <a:t>cvzone</a:t>
            </a:r>
            <a:r>
              <a:rPr lang="en-IN" sz="1400" kern="100" dirty="0">
                <a:effectLst/>
                <a:latin typeface="Times New Roman"/>
                <a:ea typeface="Calibri" panose="020F0502020204030204" pitchFamily="34" charset="0"/>
                <a:cs typeface="Times New Roman"/>
              </a:rPr>
              <a:t>.</a:t>
            </a:r>
            <a:r>
              <a:rPr lang="en-IN" sz="1400" kern="100" dirty="0">
                <a:latin typeface="Times New Roman"/>
                <a:ea typeface="Calibri" panose="020F0502020204030204" pitchFamily="34" charset="0"/>
                <a:cs typeface="Times New Roman"/>
              </a:rPr>
              <a:t> </a:t>
            </a:r>
            <a:r>
              <a:rPr lang="en-IN" sz="1400" kern="100" dirty="0" err="1">
                <a:effectLst/>
                <a:latin typeface="Times New Roman"/>
                <a:ea typeface="Calibri" panose="020F0502020204030204" pitchFamily="34" charset="0"/>
                <a:cs typeface="Times New Roman"/>
              </a:rPr>
              <a:t>HandTrackingModule</a:t>
            </a:r>
            <a:r>
              <a:rPr lang="en-IN" sz="1400" kern="100" dirty="0">
                <a:effectLst/>
                <a:latin typeface="Times New Roman"/>
                <a:ea typeface="Calibri" panose="020F0502020204030204" pitchFamily="34" charset="0"/>
                <a:cs typeface="Times New Roman"/>
              </a:rPr>
              <a:t>, to detect and track the user’s hand in real-time. It analyses the video feed from a webcam and identifies the hand’s position, movements and other relevant information.</a:t>
            </a:r>
            <a:r>
              <a:rPr lang="en-IN" sz="1400" kern="100" dirty="0">
                <a:latin typeface="Times New Roman"/>
                <a:ea typeface="Calibri" panose="020F0502020204030204" pitchFamily="34" charset="0"/>
                <a:cs typeface="Times New Roman"/>
              </a:rPr>
              <a:t> </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IN" sz="1400" kern="100">
                <a:effectLst/>
                <a:latin typeface="Times New Roman"/>
                <a:ea typeface="Calibri" panose="020F0502020204030204" pitchFamily="34" charset="0"/>
                <a:cs typeface="Times New Roman"/>
              </a:rPr>
              <a:t>It is a trained machine learning model, implemented using the cvzone.</a:t>
            </a:r>
            <a:r>
              <a:rPr lang="en-IN" sz="1400" kern="100">
                <a:latin typeface="Times New Roman"/>
                <a:ea typeface="Calibri" panose="020F0502020204030204" pitchFamily="34" charset="0"/>
                <a:cs typeface="Times New Roman"/>
              </a:rPr>
              <a:t> </a:t>
            </a:r>
            <a:r>
              <a:rPr lang="en-IN" sz="1400" kern="100">
                <a:effectLst/>
                <a:latin typeface="Times New Roman"/>
                <a:ea typeface="Calibri" panose="020F0502020204030204" pitchFamily="34" charset="0"/>
                <a:cs typeface="Times New Roman"/>
              </a:rPr>
              <a:t>ClassificationModule, is employed to recognize different hand gestures. The model has been trained on labelled data, enabling it to classify gestures such as “Free Hand”, “Right”, “Left”, “Volume Up”, “Volume Down”, etc. Once the application recognizes a specific hand gesture, it triggers the corresponding action for YouTube playback control. These actions are simulated using pyautogui library, which emulates keyboard input.</a:t>
            </a:r>
            <a:r>
              <a:rPr lang="en-IN" sz="1400" kern="100">
                <a:latin typeface="Times New Roman"/>
                <a:ea typeface="Calibri" panose="020F0502020204030204" pitchFamily="34" charset="0"/>
                <a:cs typeface="Times New Roman"/>
              </a:rPr>
              <a:t> </a:t>
            </a:r>
          </a:p>
          <a:p>
            <a:pPr algn="just">
              <a:lnSpc>
                <a:spcPct val="150000"/>
              </a:lnSpc>
              <a:spcAft>
                <a:spcPts val="800"/>
              </a:spcAft>
            </a:pPr>
            <a:r>
              <a:rPr lang="en-US" sz="1400" kern="100">
                <a:effectLst/>
                <a:latin typeface="Times New Roman" panose="02020603050405020304" pitchFamily="18" charset="0"/>
                <a:ea typeface="Calibri" panose="020F0502020204030204" pitchFamily="34" charset="0"/>
                <a:cs typeface="Times New Roman" panose="02020603050405020304" pitchFamily="18" charset="0"/>
              </a:rPr>
              <a:t>This abstract outlines the underlying principles, implementation strategies, and potential applications of the hand gesture YouTube controller, highlighting its significance in the realm of human-computer interaction and multimedia consumption.</a:t>
            </a:r>
          </a:p>
          <a:p>
            <a:pPr algn="just">
              <a:lnSpc>
                <a:spcPct val="150000"/>
              </a:lnSpc>
              <a:spcAft>
                <a:spcPts val="800"/>
              </a:spcAft>
            </a:pPr>
            <a:endParaRPr lang="en-US" sz="1400" kern="100">
              <a:effectLst/>
              <a:latin typeface="Times New Roman"/>
              <a:ea typeface="Calibri" panose="020F0502020204030204" pitchFamily="34" charset="0"/>
              <a:cs typeface="Times New Roman"/>
            </a:endParaRPr>
          </a:p>
          <a:p>
            <a:pPr algn="just">
              <a:lnSpc>
                <a:spcPct val="150000"/>
              </a:lnSpc>
              <a:spcAft>
                <a:spcPts val="800"/>
              </a:spcAft>
            </a:pPr>
            <a:endParaRPr lang="en-US" sz="1400" kern="100">
              <a:effectLst/>
              <a:latin typeface="Times New Roman"/>
              <a:ea typeface="Calibri" panose="020F0502020204030204" pitchFamily="34" charset="0"/>
              <a:cs typeface="Times New Roman"/>
            </a:endParaRPr>
          </a:p>
          <a:p>
            <a:pPr algn="just">
              <a:lnSpc>
                <a:spcPct val="150000"/>
              </a:lnSpc>
              <a:spcAft>
                <a:spcPts val="800"/>
              </a:spcAft>
            </a:pPr>
            <a:endParaRPr lang="en-US" sz="1400" kern="100">
              <a:effectLst/>
              <a:latin typeface="Times New Roman"/>
              <a:ea typeface="Calibri" panose="020F0502020204030204" pitchFamily="34" charset="0"/>
              <a:cs typeface="Times New Roman"/>
            </a:endParaRPr>
          </a:p>
          <a:p>
            <a:pPr algn="just">
              <a:lnSpc>
                <a:spcPct val="150000"/>
              </a:lnSpc>
              <a:spcAft>
                <a:spcPts val="800"/>
              </a:spcAft>
            </a:pPr>
            <a:endParaRPr lang="en-IN" sz="1400" kern="100">
              <a:effectLst/>
              <a:latin typeface="Times New Roman"/>
              <a:ea typeface="Calibri" panose="020F0502020204030204" pitchFamily="34" charset="0"/>
              <a:cs typeface="Times New Roman"/>
            </a:endParaRPr>
          </a:p>
          <a:p>
            <a:pPr>
              <a:lnSpc>
                <a:spcPct val="150000"/>
              </a:lnSpc>
              <a:spcAft>
                <a:spcPts val="800"/>
              </a:spcAft>
            </a:pP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Rectangle 10">
            <a:extLst>
              <a:ext uri="{FF2B5EF4-FFF2-40B4-BE49-F238E27FC236}">
                <a16:creationId xmlns:a16="http://schemas.microsoft.com/office/drawing/2014/main" id="{D01CEEEF-FCC7-4706-9455-23A26BE758F6}"/>
              </a:ext>
            </a:extLst>
          </p:cNvPr>
          <p:cNvSpPr>
            <a:spLocks noChangeArrowheads="1"/>
          </p:cNvSpPr>
          <p:nvPr/>
        </p:nvSpPr>
        <p:spPr bwMode="auto">
          <a:xfrm>
            <a:off x="0" y="0"/>
            <a:ext cx="576263"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Date Placeholder 10">
            <a:extLst>
              <a:ext uri="{FF2B5EF4-FFF2-40B4-BE49-F238E27FC236}">
                <a16:creationId xmlns:a16="http://schemas.microsoft.com/office/drawing/2014/main" id="{C48CFEAD-54CE-ECE3-15E1-97C69AC70500}"/>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3BF3C683-768B-2698-73ED-9856A9203F23}"/>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78BEE07F-C022-94AD-865D-7CC3AA5E61A8}"/>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FD8C85F8-472C-91D9-1170-B5A3F27127BF}"/>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4CDBC703-0A66-CA69-1092-5BA0108B7229}"/>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ii</a:t>
            </a:r>
            <a:endParaRPr sz="1100">
              <a:latin typeface="Times New Roman"/>
              <a:cs typeface="Times New Roman"/>
            </a:endParaRPr>
          </a:p>
        </p:txBody>
      </p:sp>
      <p:sp>
        <p:nvSpPr>
          <p:cNvPr id="18" name="object 5">
            <a:extLst>
              <a:ext uri="{FF2B5EF4-FFF2-40B4-BE49-F238E27FC236}">
                <a16:creationId xmlns:a16="http://schemas.microsoft.com/office/drawing/2014/main" id="{49F5BC42-A6E4-4D88-AD91-A0C09396F918}"/>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ABSTRACT</a:t>
            </a:r>
            <a:endParaRPr sz="1600">
              <a:latin typeface="Times New Roman"/>
              <a:cs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6882AF88-29B4-643B-ECE7-F6B3F4448BAF}"/>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9" name="Footer Placeholder 8">
            <a:extLst>
              <a:ext uri="{FF2B5EF4-FFF2-40B4-BE49-F238E27FC236}">
                <a16:creationId xmlns:a16="http://schemas.microsoft.com/office/drawing/2014/main" id="{12D155B7-E5B0-606B-E5B3-92491AF1AACA}"/>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0" name="object 5">
            <a:extLst>
              <a:ext uri="{FF2B5EF4-FFF2-40B4-BE49-F238E27FC236}">
                <a16:creationId xmlns:a16="http://schemas.microsoft.com/office/drawing/2014/main" id="{0CCD3B8F-DD84-B0E4-E3D1-21225D09B43C}"/>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1" name="object 3">
            <a:extLst>
              <a:ext uri="{FF2B5EF4-FFF2-40B4-BE49-F238E27FC236}">
                <a16:creationId xmlns:a16="http://schemas.microsoft.com/office/drawing/2014/main" id="{7F4819D4-B1C8-53D4-8032-934DDB763684}"/>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2" name="object 2">
            <a:extLst>
              <a:ext uri="{FF2B5EF4-FFF2-40B4-BE49-F238E27FC236}">
                <a16:creationId xmlns:a16="http://schemas.microsoft.com/office/drawing/2014/main" id="{E0F3A3AA-51CA-D127-25E3-B97BA9BF8CDD}"/>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iii</a:t>
            </a:r>
            <a:endParaRPr sz="1100">
              <a:latin typeface="Times New Roman"/>
              <a:cs typeface="Times New Roman"/>
            </a:endParaRPr>
          </a:p>
        </p:txBody>
      </p:sp>
      <p:graphicFrame>
        <p:nvGraphicFramePr>
          <p:cNvPr id="14" name="Table 13">
            <a:extLst>
              <a:ext uri="{FF2B5EF4-FFF2-40B4-BE49-F238E27FC236}">
                <a16:creationId xmlns:a16="http://schemas.microsoft.com/office/drawing/2014/main" id="{FA33DBEF-D168-ABD2-7160-B29DDB977312}"/>
              </a:ext>
            </a:extLst>
          </p:cNvPr>
          <p:cNvGraphicFramePr>
            <a:graphicFrameLocks noGrp="1"/>
          </p:cNvGraphicFramePr>
          <p:nvPr>
            <p:extLst>
              <p:ext uri="{D42A27DB-BD31-4B8C-83A1-F6EECF244321}">
                <p14:modId xmlns:p14="http://schemas.microsoft.com/office/powerpoint/2010/main" val="3690518073"/>
              </p:ext>
            </p:extLst>
          </p:nvPr>
        </p:nvGraphicFramePr>
        <p:xfrm>
          <a:off x="1005954" y="1768475"/>
          <a:ext cx="5603874" cy="8583599"/>
        </p:xfrm>
        <a:graphic>
          <a:graphicData uri="http://schemas.openxmlformats.org/drawingml/2006/table">
            <a:tbl>
              <a:tblPr firstRow="1" bandRow="1">
                <a:tableStyleId>{2D5ABB26-0587-4C30-8999-92F81FD0307C}</a:tableStyleId>
              </a:tblPr>
              <a:tblGrid>
                <a:gridCol w="4328795">
                  <a:extLst>
                    <a:ext uri="{9D8B030D-6E8A-4147-A177-3AD203B41FA5}">
                      <a16:colId xmlns:a16="http://schemas.microsoft.com/office/drawing/2014/main" val="1098132114"/>
                    </a:ext>
                  </a:extLst>
                </a:gridCol>
                <a:gridCol w="1275079">
                  <a:extLst>
                    <a:ext uri="{9D8B030D-6E8A-4147-A177-3AD203B41FA5}">
                      <a16:colId xmlns:a16="http://schemas.microsoft.com/office/drawing/2014/main" val="1323265059"/>
                    </a:ext>
                  </a:extLst>
                </a:gridCol>
              </a:tblGrid>
              <a:tr h="281218">
                <a:tc>
                  <a:txBody>
                    <a:bodyPr/>
                    <a:lstStyle/>
                    <a:p>
                      <a:pPr marL="140970">
                        <a:lnSpc>
                          <a:spcPct val="100000"/>
                        </a:lnSpc>
                        <a:spcBef>
                          <a:spcPts val="750"/>
                        </a:spcBef>
                      </a:pPr>
                      <a:r>
                        <a:rPr lang="en-IN" sz="1200" b="1" dirty="0">
                          <a:latin typeface="Times New Roman"/>
                          <a:cs typeface="Times New Roman"/>
                        </a:rPr>
                        <a:t>1.</a:t>
                      </a:r>
                      <a:r>
                        <a:rPr lang="en-IN" sz="1200" b="1" spc="280" dirty="0">
                          <a:latin typeface="Times New Roman"/>
                          <a:cs typeface="Times New Roman"/>
                        </a:rPr>
                        <a:t> </a:t>
                      </a:r>
                      <a:r>
                        <a:rPr lang="en-IN" sz="1200" b="1" spc="-5" dirty="0">
                          <a:latin typeface="Times New Roman"/>
                          <a:cs typeface="Times New Roman"/>
                        </a:rPr>
                        <a:t>INTRODUCTION</a:t>
                      </a:r>
                      <a:endParaRPr lang="en-IN" sz="1200" dirty="0">
                        <a:latin typeface="Times New Roman"/>
                        <a:cs typeface="Times New Roman"/>
                      </a:endParaRPr>
                    </a:p>
                  </a:txBody>
                  <a:tcPr marL="0" marR="0" marT="9525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72415" algn="r">
                        <a:lnSpc>
                          <a:spcPct val="100000"/>
                        </a:lnSpc>
                        <a:spcBef>
                          <a:spcPts val="750"/>
                        </a:spcBef>
                      </a:pPr>
                      <a:r>
                        <a:rPr lang="en-IN" sz="1200" b="1" dirty="0">
                          <a:latin typeface="Times New Roman"/>
                          <a:cs typeface="Times New Roman"/>
                        </a:rPr>
                        <a:t>1</a:t>
                      </a:r>
                      <a:endParaRPr lang="en-IN" sz="1200" dirty="0">
                        <a:latin typeface="Times New Roman"/>
                        <a:cs typeface="Times New Roman"/>
                      </a:endParaRPr>
                    </a:p>
                  </a:txBody>
                  <a:tcPr marL="0" marR="0" marT="9525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120704071"/>
                  </a:ext>
                </a:extLst>
              </a:tr>
              <a:tr h="215087">
                <a:tc>
                  <a:txBody>
                    <a:bodyPr/>
                    <a:lstStyle/>
                    <a:p>
                      <a:pPr marL="140970">
                        <a:lnSpc>
                          <a:spcPct val="100000"/>
                        </a:lnSpc>
                        <a:spcBef>
                          <a:spcPts val="235"/>
                        </a:spcBef>
                      </a:pPr>
                      <a:r>
                        <a:rPr lang="en-IN" sz="1200" b="1" dirty="0">
                          <a:latin typeface="Times New Roman"/>
                          <a:cs typeface="Times New Roman"/>
                        </a:rPr>
                        <a:t>2.</a:t>
                      </a:r>
                      <a:r>
                        <a:rPr lang="en-IN" sz="1200" b="1" spc="265" dirty="0">
                          <a:latin typeface="Times New Roman"/>
                          <a:cs typeface="Times New Roman"/>
                        </a:rPr>
                        <a:t> </a:t>
                      </a:r>
                      <a:r>
                        <a:rPr lang="en-IN" sz="1200" b="1" dirty="0">
                          <a:latin typeface="Times New Roman"/>
                          <a:cs typeface="Times New Roman"/>
                        </a:rPr>
                        <a:t>WORK</a:t>
                      </a:r>
                      <a:r>
                        <a:rPr lang="en-IN" sz="1200" b="1" spc="-15" dirty="0">
                          <a:latin typeface="Times New Roman"/>
                          <a:cs typeface="Times New Roman"/>
                        </a:rPr>
                        <a:t> </a:t>
                      </a:r>
                      <a:r>
                        <a:rPr lang="en-IN" sz="1200" b="1" spc="-5" dirty="0">
                          <a:latin typeface="Times New Roman"/>
                          <a:cs typeface="Times New Roman"/>
                        </a:rPr>
                        <a:t>PLAN</a:t>
                      </a:r>
                      <a:endParaRPr lang="en-IN" sz="1200" dirty="0">
                        <a:latin typeface="Times New Roman"/>
                        <a:cs typeface="Times New Roman"/>
                      </a:endParaRPr>
                    </a:p>
                  </a:txBody>
                  <a:tcPr marL="0" marR="0" marT="2984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71145" algn="r">
                        <a:lnSpc>
                          <a:spcPct val="100000"/>
                        </a:lnSpc>
                        <a:spcBef>
                          <a:spcPts val="235"/>
                        </a:spcBef>
                      </a:pPr>
                      <a:r>
                        <a:rPr lang="en-IN" sz="1200" b="1" dirty="0">
                          <a:latin typeface="Times New Roman"/>
                          <a:cs typeface="Times New Roman"/>
                        </a:rPr>
                        <a:t>2</a:t>
                      </a:r>
                      <a:endParaRPr lang="en-IN" sz="1200" dirty="0">
                        <a:latin typeface="Times New Roman"/>
                        <a:cs typeface="Times New Roman"/>
                      </a:endParaRPr>
                    </a:p>
                  </a:txBody>
                  <a:tcPr marL="0" marR="0" marT="2984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532531033"/>
                  </a:ext>
                </a:extLst>
              </a:tr>
              <a:tr h="215729">
                <a:tc>
                  <a:txBody>
                    <a:bodyPr/>
                    <a:lstStyle/>
                    <a:p>
                      <a:pPr marL="140970">
                        <a:lnSpc>
                          <a:spcPct val="100000"/>
                        </a:lnSpc>
                        <a:spcBef>
                          <a:spcPts val="240"/>
                        </a:spcBef>
                      </a:pPr>
                      <a:r>
                        <a:rPr lang="en-IN" sz="1200" b="1" dirty="0">
                          <a:latin typeface="Times New Roman"/>
                          <a:cs typeface="Times New Roman"/>
                        </a:rPr>
                        <a:t>3.</a:t>
                      </a:r>
                      <a:r>
                        <a:rPr lang="en-IN" sz="1200" b="1" spc="295" dirty="0">
                          <a:latin typeface="Times New Roman"/>
                          <a:cs typeface="Times New Roman"/>
                        </a:rPr>
                        <a:t> </a:t>
                      </a:r>
                      <a:r>
                        <a:rPr lang="en-IN" sz="1200" b="1" spc="-5" dirty="0">
                          <a:latin typeface="Times New Roman"/>
                          <a:cs typeface="Times New Roman"/>
                        </a:rPr>
                        <a:t>LITERATURE</a:t>
                      </a:r>
                      <a:r>
                        <a:rPr lang="en-IN" sz="1200" b="1" spc="-10" dirty="0">
                          <a:latin typeface="Times New Roman"/>
                          <a:cs typeface="Times New Roman"/>
                        </a:rPr>
                        <a:t> </a:t>
                      </a:r>
                      <a:r>
                        <a:rPr lang="en-IN" sz="1200" b="1" spc="-5" dirty="0">
                          <a:latin typeface="Times New Roman"/>
                          <a:cs typeface="Times New Roman"/>
                        </a:rPr>
                        <a:t>SURVEY</a:t>
                      </a:r>
                      <a:endParaRPr lang="en-IN" sz="1200" dirty="0">
                        <a:latin typeface="Times New Roman"/>
                        <a:cs typeface="Times New Roman"/>
                      </a:endParaRPr>
                    </a:p>
                  </a:txBody>
                  <a:tcPr marL="0" marR="0" marT="3048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74320" algn="r">
                        <a:lnSpc>
                          <a:spcPct val="100000"/>
                        </a:lnSpc>
                        <a:spcBef>
                          <a:spcPts val="240"/>
                        </a:spcBef>
                      </a:pPr>
                      <a:r>
                        <a:rPr lang="en-IN" sz="1200" b="1">
                          <a:latin typeface="Times New Roman"/>
                          <a:cs typeface="Times New Roman"/>
                        </a:rPr>
                        <a:t>3</a:t>
                      </a:r>
                      <a:endParaRPr lang="en-IN" sz="1200" dirty="0">
                        <a:latin typeface="Times New Roman"/>
                        <a:cs typeface="Times New Roman"/>
                      </a:endParaRPr>
                    </a:p>
                  </a:txBody>
                  <a:tcPr marL="0" marR="0" marT="3048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050949081"/>
                  </a:ext>
                </a:extLst>
              </a:tr>
              <a:tr h="215729">
                <a:tc>
                  <a:txBody>
                    <a:bodyPr/>
                    <a:lstStyle/>
                    <a:p>
                      <a:pPr marL="683260">
                        <a:lnSpc>
                          <a:spcPct val="100000"/>
                        </a:lnSpc>
                        <a:spcBef>
                          <a:spcPts val="240"/>
                        </a:spcBef>
                      </a:pPr>
                      <a:r>
                        <a:rPr lang="en-IN" sz="1200" dirty="0">
                          <a:latin typeface="Times New Roman"/>
                          <a:cs typeface="Times New Roman"/>
                        </a:rPr>
                        <a:t>3.1</a:t>
                      </a:r>
                      <a:r>
                        <a:rPr lang="en-IN" sz="1200" spc="-15" dirty="0">
                          <a:latin typeface="Times New Roman"/>
                          <a:cs typeface="Times New Roman"/>
                        </a:rPr>
                        <a:t> </a:t>
                      </a:r>
                      <a:r>
                        <a:rPr lang="en-IN" sz="1200" spc="-5" dirty="0">
                          <a:latin typeface="Times New Roman"/>
                          <a:cs typeface="Times New Roman"/>
                        </a:rPr>
                        <a:t>gesture works</a:t>
                      </a:r>
                      <a:endParaRPr lang="en-IN" sz="1200" dirty="0">
                        <a:latin typeface="Times New Roman"/>
                        <a:cs typeface="Times New Roman"/>
                      </a:endParaRPr>
                    </a:p>
                  </a:txBody>
                  <a:tcPr marL="0" marR="0" marT="3048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67970" algn="r">
                        <a:lnSpc>
                          <a:spcPct val="100000"/>
                        </a:lnSpc>
                        <a:spcBef>
                          <a:spcPts val="240"/>
                        </a:spcBef>
                      </a:pPr>
                      <a:r>
                        <a:rPr lang="en-IN" sz="1200" dirty="0">
                          <a:latin typeface="Times New Roman"/>
                          <a:cs typeface="Times New Roman"/>
                        </a:rPr>
                        <a:t>3</a:t>
                      </a:r>
                    </a:p>
                  </a:txBody>
                  <a:tcPr marL="0" marR="0" marT="3048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779732758"/>
                  </a:ext>
                </a:extLst>
              </a:tr>
              <a:tr h="215729">
                <a:tc>
                  <a:txBody>
                    <a:bodyPr/>
                    <a:lstStyle/>
                    <a:p>
                      <a:r>
                        <a:rPr lang="en-US" sz="1200" dirty="0">
                          <a:latin typeface="Times New Roman"/>
                          <a:cs typeface="Times New Roman"/>
                        </a:rPr>
                        <a:t>                  3.2 </a:t>
                      </a:r>
                      <a:r>
                        <a:rPr lang="en-US" sz="1200" u="none" kern="0" dirty="0">
                          <a:latin typeface="Times New Roman"/>
                          <a:cs typeface="Times New Roman"/>
                        </a:rPr>
                        <a:t>VLC Media Player with </a:t>
                      </a:r>
                      <a:r>
                        <a:rPr lang="en-US" sz="1200" u="none" kern="0" dirty="0" err="1">
                          <a:latin typeface="Times New Roman"/>
                          <a:cs typeface="Times New Roman"/>
                        </a:rPr>
                        <a:t>libHandWave</a:t>
                      </a:r>
                      <a:endParaRPr lang="en-US" sz="1200" i="0" u="none" dirty="0" err="1">
                        <a:solidFill>
                          <a:schemeClr val="tx1"/>
                        </a:solidFill>
                        <a:effectLst/>
                        <a:latin typeface="Times New Roman"/>
                        <a:cs typeface="Times New Roman"/>
                      </a:endParaRPr>
                    </a:p>
                  </a:txBody>
                  <a:tcPr marL="0" marR="0" marT="3048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80035" algn="r">
                        <a:lnSpc>
                          <a:spcPct val="100000"/>
                        </a:lnSpc>
                        <a:spcBef>
                          <a:spcPts val="240"/>
                        </a:spcBef>
                      </a:pPr>
                      <a:r>
                        <a:rPr lang="en-IN" sz="1200">
                          <a:latin typeface="Times New Roman"/>
                          <a:cs typeface="Times New Roman"/>
                        </a:rPr>
                        <a:t> 4</a:t>
                      </a:r>
                      <a:endParaRPr lang="en-IN" sz="1200" dirty="0">
                        <a:latin typeface="Times New Roman"/>
                        <a:cs typeface="Times New Roman"/>
                      </a:endParaRPr>
                    </a:p>
                  </a:txBody>
                  <a:tcPr marL="0" marR="0" marT="3048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521049747"/>
                  </a:ext>
                </a:extLst>
              </a:tr>
              <a:tr h="252733">
                <a:tc>
                  <a:txBody>
                    <a:bodyPr/>
                    <a:lstStyle/>
                    <a:p>
                      <a:pPr marL="683260" marR="0" lvl="0" indent="0" defTabSz="914400" eaLnBrk="1" fontAlgn="auto" latinLnBrk="0" hangingPunct="1">
                        <a:lnSpc>
                          <a:spcPct val="100000"/>
                        </a:lnSpc>
                        <a:spcBef>
                          <a:spcPts val="244"/>
                        </a:spcBef>
                        <a:spcAft>
                          <a:spcPts val="0"/>
                        </a:spcAft>
                        <a:buClrTx/>
                        <a:buSzTx/>
                        <a:buFontTx/>
                        <a:buNone/>
                        <a:tabLst/>
                        <a:defRPr/>
                      </a:pPr>
                      <a:r>
                        <a:rPr lang="en-US" sz="1200" dirty="0">
                          <a:latin typeface="Times New Roman"/>
                          <a:cs typeface="Times New Roman"/>
                        </a:rPr>
                        <a:t>3.3</a:t>
                      </a:r>
                      <a:r>
                        <a:rPr lang="en-US" sz="1200" spc="-35" dirty="0">
                          <a:latin typeface="Times New Roman"/>
                          <a:cs typeface="Times New Roman"/>
                        </a:rPr>
                        <a:t> </a:t>
                      </a:r>
                      <a:r>
                        <a:rPr lang="en-US" sz="1200" u="none" kern="0" dirty="0">
                          <a:latin typeface="Times New Roman"/>
                          <a:cs typeface="Times New Roman"/>
                        </a:rPr>
                        <a:t>Kinect for </a:t>
                      </a:r>
                      <a:r>
                        <a:rPr lang="en-US" sz="1200" u="none" kern="0">
                          <a:latin typeface="Times New Roman"/>
                          <a:cs typeface="Times New Roman"/>
                        </a:rPr>
                        <a:t>Windows SDK</a:t>
                      </a:r>
                      <a:endParaRPr lang="en-US" sz="1200" i="0" u="none" dirty="0">
                        <a:solidFill>
                          <a:schemeClr val="tx1"/>
                        </a:solidFill>
                        <a:effectLst/>
                        <a:latin typeface="Times New Roman"/>
                        <a:cs typeface="Times New Roman"/>
                      </a:endParaRPr>
                    </a:p>
                  </a:txBody>
                  <a:tcPr marL="0" marR="0" marT="31114"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55270" algn="r">
                        <a:lnSpc>
                          <a:spcPct val="100000"/>
                        </a:lnSpc>
                        <a:spcBef>
                          <a:spcPts val="244"/>
                        </a:spcBef>
                      </a:pPr>
                      <a:r>
                        <a:rPr lang="en-IN" sz="1200">
                          <a:latin typeface="Times New Roman"/>
                          <a:cs typeface="Times New Roman"/>
                        </a:rPr>
                        <a:t>5</a:t>
                      </a:r>
                      <a:endParaRPr lang="en-IN" sz="1200" dirty="0">
                        <a:latin typeface="Times New Roman"/>
                        <a:cs typeface="Times New Roman"/>
                      </a:endParaRPr>
                    </a:p>
                  </a:txBody>
                  <a:tcPr marL="0" marR="0" marT="31114"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023651220"/>
                  </a:ext>
                </a:extLst>
              </a:tr>
              <a:tr h="304800">
                <a:tc>
                  <a:txBody>
                    <a:bodyPr/>
                    <a:lstStyle/>
                    <a:p>
                      <a:pPr marL="140970" lvl="0">
                        <a:lnSpc>
                          <a:spcPct val="100000"/>
                        </a:lnSpc>
                        <a:buNone/>
                      </a:pPr>
                      <a:endParaRPr lang="en-IN" sz="1200" b="1">
                        <a:latin typeface="Times New Roman"/>
                        <a:cs typeface="Times New Roman"/>
                      </a:endParaRPr>
                    </a:p>
                    <a:p>
                      <a:pPr marL="140970" lvl="0">
                        <a:lnSpc>
                          <a:spcPct val="100000"/>
                        </a:lnSpc>
                        <a:buNone/>
                      </a:pPr>
                      <a:r>
                        <a:rPr lang="en-IN" sz="1200" b="1">
                          <a:latin typeface="Times New Roman"/>
                          <a:cs typeface="Times New Roman"/>
                        </a:rPr>
                        <a:t>4</a:t>
                      </a:r>
                      <a:r>
                        <a:rPr lang="en-IN" sz="1200" b="1" dirty="0">
                          <a:latin typeface="Times New Roman"/>
                          <a:cs typeface="Times New Roman"/>
                        </a:rPr>
                        <a:t>.</a:t>
                      </a:r>
                      <a:r>
                        <a:rPr lang="en-IN" sz="1200" b="1" spc="265" dirty="0">
                          <a:latin typeface="Times New Roman"/>
                          <a:cs typeface="Times New Roman"/>
                        </a:rPr>
                        <a:t> </a:t>
                      </a:r>
                      <a:r>
                        <a:rPr lang="en-IN" sz="1200" b="1" spc="-15" dirty="0">
                          <a:latin typeface="Times New Roman"/>
                          <a:cs typeface="Times New Roman"/>
                        </a:rPr>
                        <a:t>OBJECTIVE</a:t>
                      </a:r>
                      <a:endParaRPr lang="en-IN" sz="1200">
                        <a:latin typeface="Times New Roman"/>
                        <a:cs typeface="Times New Roman"/>
                      </a:endParaRPr>
                    </a:p>
                  </a:txBody>
                  <a:tcPr marL="0" marR="0" marT="1270" marB="0">
                    <a:lnL w="38099">
                      <a:noFill/>
                    </a:lnL>
                    <a:lnR>
                      <a:noFill/>
                    </a:lnR>
                    <a:lnT>
                      <a:noFill/>
                    </a:lnT>
                    <a:lnB>
                      <a:noFill/>
                    </a:lnB>
                    <a:lnTlToBr w="12700" cmpd="sng">
                      <a:noFill/>
                      <a:prstDash val="solid"/>
                    </a:lnTlToBr>
                    <a:lnBlToTr w="12700" cmpd="sng">
                      <a:noFill/>
                      <a:prstDash val="solid"/>
                    </a:lnBlToTr>
                  </a:tcPr>
                </a:tc>
                <a:tc>
                  <a:txBody>
                    <a:bodyPr/>
                    <a:lstStyle/>
                    <a:p>
                      <a:pPr lvl="0">
                        <a:lnSpc>
                          <a:spcPct val="100000"/>
                        </a:lnSpc>
                        <a:spcBef>
                          <a:spcPts val="10"/>
                        </a:spcBef>
                        <a:buNone/>
                      </a:pPr>
                      <a:endParaRPr lang="en-IN" sz="1100" dirty="0">
                        <a:latin typeface="Times New Roman"/>
                        <a:cs typeface="Times New Roman"/>
                      </a:endParaRPr>
                    </a:p>
                    <a:p>
                      <a:pPr marR="271145" lvl="0" algn="r">
                        <a:lnSpc>
                          <a:spcPct val="100000"/>
                        </a:lnSpc>
                        <a:buNone/>
                      </a:pPr>
                      <a:r>
                        <a:rPr lang="en-IN" sz="1200" b="1" spc="-50">
                          <a:latin typeface="Times New Roman"/>
                          <a:cs typeface="Times New Roman"/>
                        </a:rPr>
                        <a:t>6</a:t>
                      </a:r>
                      <a:endParaRPr lang="en-IN" sz="1200">
                        <a:latin typeface="Times New Roman"/>
                        <a:cs typeface="Times New Roman"/>
                      </a:endParaRPr>
                    </a:p>
                  </a:txBody>
                  <a:tcPr marL="0" marR="0" marT="127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445299297"/>
                  </a:ext>
                </a:extLst>
              </a:tr>
              <a:tr h="215087">
                <a:tc>
                  <a:txBody>
                    <a:bodyPr/>
                    <a:lstStyle/>
                    <a:p>
                      <a:pPr marL="140970">
                        <a:lnSpc>
                          <a:spcPct val="100000"/>
                        </a:lnSpc>
                        <a:spcBef>
                          <a:spcPts val="235"/>
                        </a:spcBef>
                      </a:pPr>
                      <a:r>
                        <a:rPr lang="en-IN" sz="1200" b="1" dirty="0">
                          <a:latin typeface="Times New Roman"/>
                          <a:cs typeface="Times New Roman"/>
                        </a:rPr>
                        <a:t>5.</a:t>
                      </a:r>
                      <a:r>
                        <a:rPr lang="en-IN" sz="1200" b="1" spc="260" dirty="0">
                          <a:latin typeface="Times New Roman"/>
                          <a:cs typeface="Times New Roman"/>
                        </a:rPr>
                        <a:t> </a:t>
                      </a:r>
                      <a:r>
                        <a:rPr lang="en-IN" sz="1200" b="1" dirty="0">
                          <a:latin typeface="Times New Roman"/>
                          <a:cs typeface="Times New Roman"/>
                        </a:rPr>
                        <a:t>TECHNOLOGY</a:t>
                      </a:r>
                      <a:r>
                        <a:rPr lang="en-IN" sz="1200" b="1" spc="-30" dirty="0">
                          <a:latin typeface="Times New Roman"/>
                          <a:cs typeface="Times New Roman"/>
                        </a:rPr>
                        <a:t> </a:t>
                      </a:r>
                      <a:r>
                        <a:rPr lang="en-IN" sz="1200" b="1" spc="-20" dirty="0">
                          <a:latin typeface="Times New Roman"/>
                          <a:cs typeface="Times New Roman"/>
                        </a:rPr>
                        <a:t>USED</a:t>
                      </a:r>
                      <a:endParaRPr lang="en-IN" sz="1200" dirty="0">
                        <a:latin typeface="Times New Roman"/>
                        <a:cs typeface="Times New Roman"/>
                      </a:endParaRPr>
                    </a:p>
                  </a:txBody>
                  <a:tcPr marL="0" marR="0" marT="2984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72415" algn="r">
                        <a:lnSpc>
                          <a:spcPct val="100000"/>
                        </a:lnSpc>
                        <a:spcBef>
                          <a:spcPts val="235"/>
                        </a:spcBef>
                      </a:pPr>
                      <a:r>
                        <a:rPr lang="en-IN" sz="1200" b="1" spc="-90">
                          <a:latin typeface="Times New Roman"/>
                          <a:cs typeface="Times New Roman"/>
                        </a:rPr>
                        <a:t>7</a:t>
                      </a:r>
                      <a:endParaRPr lang="en-IN" sz="1200" dirty="0">
                        <a:latin typeface="Times New Roman"/>
                        <a:cs typeface="Times New Roman"/>
                      </a:endParaRPr>
                    </a:p>
                  </a:txBody>
                  <a:tcPr marL="0" marR="0" marT="2984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305231627"/>
                  </a:ext>
                </a:extLst>
              </a:tr>
              <a:tr h="260030">
                <a:tc>
                  <a:txBody>
                    <a:bodyPr/>
                    <a:lstStyle/>
                    <a:p>
                      <a:pPr marL="140970">
                        <a:lnSpc>
                          <a:spcPct val="100000"/>
                        </a:lnSpc>
                        <a:spcBef>
                          <a:spcPts val="585"/>
                        </a:spcBef>
                      </a:pPr>
                      <a:r>
                        <a:rPr lang="en-IN" sz="1200" b="1" dirty="0">
                          <a:latin typeface="Times New Roman"/>
                          <a:cs typeface="Times New Roman"/>
                        </a:rPr>
                        <a:t>6.</a:t>
                      </a:r>
                      <a:r>
                        <a:rPr lang="en-IN" sz="1200" b="1" spc="300" dirty="0">
                          <a:latin typeface="Times New Roman"/>
                          <a:cs typeface="Times New Roman"/>
                        </a:rPr>
                        <a:t> </a:t>
                      </a:r>
                      <a:r>
                        <a:rPr lang="en-IN" sz="1200" b="1" spc="-5" dirty="0">
                          <a:latin typeface="Times New Roman"/>
                          <a:cs typeface="Times New Roman"/>
                        </a:rPr>
                        <a:t>FORMULATION</a:t>
                      </a:r>
                      <a:r>
                        <a:rPr lang="en-IN" sz="1200" b="1" spc="-40" dirty="0">
                          <a:latin typeface="Times New Roman"/>
                          <a:cs typeface="Times New Roman"/>
                        </a:rPr>
                        <a:t> </a:t>
                      </a:r>
                      <a:r>
                        <a:rPr lang="en-IN" sz="1200" b="1">
                          <a:latin typeface="Times New Roman"/>
                          <a:cs typeface="Times New Roman"/>
                        </a:rPr>
                        <a:t>OF</a:t>
                      </a:r>
                      <a:r>
                        <a:rPr lang="en-IN" sz="1200" b="1" spc="-45">
                          <a:latin typeface="Times New Roman"/>
                          <a:cs typeface="Times New Roman"/>
                        </a:rPr>
                        <a:t> </a:t>
                      </a:r>
                      <a:r>
                        <a:rPr lang="en-IN" sz="1200" b="1" spc="-15">
                          <a:latin typeface="Times New Roman"/>
                          <a:cs typeface="Times New Roman"/>
                        </a:rPr>
                        <a:t>DESIGN</a:t>
                      </a:r>
                    </a:p>
                    <a:p>
                      <a:pPr marL="140970" marR="0" lvl="0" indent="0" defTabSz="914400" eaLnBrk="1" fontAlgn="auto" latinLnBrk="0" hangingPunct="1">
                        <a:lnSpc>
                          <a:spcPct val="100000"/>
                        </a:lnSpc>
                        <a:spcBef>
                          <a:spcPts val="585"/>
                        </a:spcBef>
                        <a:spcAft>
                          <a:spcPts val="0"/>
                        </a:spcAft>
                        <a:buClrTx/>
                        <a:buSzTx/>
                        <a:buFontTx/>
                        <a:buNone/>
                        <a:tabLst/>
                        <a:defRPr/>
                      </a:pPr>
                      <a:r>
                        <a:rPr lang="en-IN" sz="1200">
                          <a:latin typeface="Times New Roman"/>
                          <a:cs typeface="Times New Roman"/>
                        </a:rPr>
                        <a:t>              </a:t>
                      </a:r>
                      <a:r>
                        <a:rPr lang="en-IN" sz="1200" b="0">
                          <a:latin typeface="Times New Roman"/>
                          <a:cs typeface="Times New Roman"/>
                        </a:rPr>
                        <a:t>6.1</a:t>
                      </a:r>
                      <a:r>
                        <a:rPr lang="en-IN" sz="1200" b="0" spc="95">
                          <a:latin typeface="Times New Roman"/>
                          <a:cs typeface="Times New Roman"/>
                        </a:rPr>
                        <a:t> INSTRUCTIONS</a:t>
                      </a:r>
                    </a:p>
                    <a:p>
                      <a:pPr marL="140970" marR="0" lvl="0" indent="0" defTabSz="914400" eaLnBrk="1" fontAlgn="auto" latinLnBrk="0" hangingPunct="1">
                        <a:lnSpc>
                          <a:spcPct val="100000"/>
                        </a:lnSpc>
                        <a:spcBef>
                          <a:spcPts val="585"/>
                        </a:spcBef>
                        <a:spcAft>
                          <a:spcPts val="0"/>
                        </a:spcAft>
                        <a:buClrTx/>
                        <a:buSzTx/>
                        <a:buFontTx/>
                        <a:buNone/>
                        <a:tabLst/>
                        <a:defRPr/>
                      </a:pPr>
                      <a:r>
                        <a:rPr lang="en-IN" sz="1200" b="0" spc="95">
                          <a:latin typeface="Times New Roman"/>
                          <a:cs typeface="Times New Roman"/>
                        </a:rPr>
                        <a:t>           </a:t>
                      </a:r>
                      <a:r>
                        <a:rPr lang="en-IN" sz="1200" b="0">
                          <a:latin typeface="Times New Roman"/>
                          <a:cs typeface="Times New Roman"/>
                        </a:rPr>
                        <a:t>6.2 MODULE DESCRIPTION </a:t>
                      </a:r>
                      <a:endParaRPr lang="en-IN" sz="1200" b="0" spc="-15">
                        <a:latin typeface="Times New Roman"/>
                        <a:cs typeface="Times New Roman"/>
                      </a:endParaRPr>
                    </a:p>
                    <a:p>
                      <a:pPr marL="140970" marR="0" lvl="0" indent="0" defTabSz="914400" eaLnBrk="1" fontAlgn="auto" latinLnBrk="0" hangingPunct="1">
                        <a:lnSpc>
                          <a:spcPct val="100000"/>
                        </a:lnSpc>
                        <a:spcBef>
                          <a:spcPts val="585"/>
                        </a:spcBef>
                        <a:spcAft>
                          <a:spcPts val="0"/>
                        </a:spcAft>
                        <a:buClrTx/>
                        <a:buSzTx/>
                        <a:buFontTx/>
                        <a:buNone/>
                        <a:tabLst/>
                        <a:defRPr/>
                      </a:pPr>
                      <a:r>
                        <a:rPr lang="en-IN" sz="1200" b="0" spc="-15">
                          <a:latin typeface="Times New Roman"/>
                          <a:cs typeface="Times New Roman"/>
                        </a:rPr>
                        <a:t>               6.3 UML DIAGRAM</a:t>
                      </a:r>
                    </a:p>
                    <a:p>
                      <a:pPr marL="140970">
                        <a:lnSpc>
                          <a:spcPct val="100000"/>
                        </a:lnSpc>
                        <a:spcBef>
                          <a:spcPts val="585"/>
                        </a:spcBef>
                      </a:pPr>
                      <a:r>
                        <a:rPr lang="en-IN" sz="1200">
                          <a:latin typeface="Times New Roman"/>
                          <a:cs typeface="Times New Roman"/>
                        </a:rPr>
                        <a:t>              </a:t>
                      </a:r>
                      <a:endParaRPr lang="en-IN" sz="1200" dirty="0">
                        <a:latin typeface="Times New Roman"/>
                        <a:cs typeface="Times New Roman"/>
                      </a:endParaRPr>
                    </a:p>
                  </a:txBody>
                  <a:tcPr marL="0" marR="0" marT="7429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51460" algn="r">
                        <a:lnSpc>
                          <a:spcPct val="100000"/>
                        </a:lnSpc>
                        <a:spcBef>
                          <a:spcPts val="585"/>
                        </a:spcBef>
                      </a:pPr>
                      <a:r>
                        <a:rPr lang="en-IN" sz="1200" b="1" spc="-25">
                          <a:latin typeface="Times New Roman"/>
                          <a:cs typeface="Times New Roman"/>
                        </a:rPr>
                        <a:t>14</a:t>
                      </a:r>
                    </a:p>
                    <a:p>
                      <a:pPr marL="0" marR="251460" lvl="0" indent="0" algn="r" defTabSz="914400" eaLnBrk="1" fontAlgn="auto" latinLnBrk="0" hangingPunct="1">
                        <a:lnSpc>
                          <a:spcPct val="100000"/>
                        </a:lnSpc>
                        <a:spcBef>
                          <a:spcPts val="585"/>
                        </a:spcBef>
                        <a:spcAft>
                          <a:spcPts val="0"/>
                        </a:spcAft>
                        <a:buClrTx/>
                        <a:buSzTx/>
                        <a:buFontTx/>
                        <a:buNone/>
                        <a:tabLst/>
                        <a:defRPr/>
                      </a:pPr>
                      <a:r>
                        <a:rPr lang="en-IN" sz="1200" b="0" spc="-25">
                          <a:latin typeface="Times New Roman"/>
                          <a:cs typeface="Times New Roman"/>
                        </a:rPr>
                        <a:t>14</a:t>
                      </a:r>
                      <a:endParaRPr lang="en-IN" sz="1200" b="0" spc="-25" dirty="0">
                        <a:latin typeface="Times New Roman"/>
                        <a:cs typeface="Times New Roman"/>
                      </a:endParaRPr>
                    </a:p>
                    <a:p>
                      <a:pPr marL="0" marR="251460" lvl="0" indent="0" algn="r" defTabSz="914400" eaLnBrk="1" fontAlgn="auto" latinLnBrk="0" hangingPunct="1">
                        <a:lnSpc>
                          <a:spcPct val="100000"/>
                        </a:lnSpc>
                        <a:spcBef>
                          <a:spcPts val="585"/>
                        </a:spcBef>
                        <a:spcAft>
                          <a:spcPts val="0"/>
                        </a:spcAft>
                        <a:buClrTx/>
                        <a:buSzTx/>
                        <a:buFontTx/>
                        <a:buNone/>
                        <a:tabLst/>
                        <a:defRPr/>
                      </a:pPr>
                      <a:r>
                        <a:rPr lang="en-IN" sz="1200" b="0" spc="-25">
                          <a:latin typeface="Times New Roman"/>
                          <a:cs typeface="Times New Roman"/>
                        </a:rPr>
                        <a:t>15</a:t>
                      </a:r>
                    </a:p>
                    <a:p>
                      <a:pPr marL="0" marR="251460" lvl="0" indent="0" algn="r" defTabSz="914400" eaLnBrk="1" fontAlgn="auto" latinLnBrk="0" hangingPunct="1">
                        <a:lnSpc>
                          <a:spcPct val="100000"/>
                        </a:lnSpc>
                        <a:spcBef>
                          <a:spcPts val="585"/>
                        </a:spcBef>
                        <a:spcAft>
                          <a:spcPts val="0"/>
                        </a:spcAft>
                        <a:buClrTx/>
                        <a:buSzTx/>
                        <a:buFontTx/>
                        <a:buNone/>
                        <a:tabLst/>
                        <a:defRPr/>
                      </a:pPr>
                      <a:r>
                        <a:rPr lang="en-IN" sz="1200" b="0" spc="-25">
                          <a:latin typeface="Times New Roman"/>
                          <a:cs typeface="Times New Roman"/>
                        </a:rPr>
                        <a:t>16</a:t>
                      </a: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569250845"/>
                  </a:ext>
                </a:extLst>
              </a:tr>
              <a:tr h="260029">
                <a:tc>
                  <a:txBody>
                    <a:bodyPr/>
                    <a:lstStyle/>
                    <a:p>
                      <a:pPr marL="140970" lvl="0">
                        <a:lnSpc>
                          <a:spcPct val="100000"/>
                        </a:lnSpc>
                        <a:spcBef>
                          <a:spcPts val="585"/>
                        </a:spcBef>
                        <a:buNone/>
                      </a:pPr>
                      <a:endParaRPr lang="en-IN" sz="1200" b="1" spc="-15" dirty="0">
                        <a:latin typeface="Times New Roman"/>
                        <a:cs typeface="Times New Roman"/>
                      </a:endParaRPr>
                    </a:p>
                  </a:txBody>
                  <a:tcPr marL="0" marR="0" marT="74295" marB="0">
                    <a:lnL w="38099">
                      <a:noFill/>
                    </a:lnL>
                    <a:lnR>
                      <a:noFill/>
                    </a:lnR>
                    <a:lnT>
                      <a:noFill/>
                    </a:lnT>
                    <a:lnB>
                      <a:noFill/>
                    </a:lnB>
                    <a:lnTlToBr w="12700" cmpd="sng">
                      <a:noFill/>
                      <a:prstDash val="solid"/>
                    </a:lnTlToBr>
                    <a:lnBlToTr w="12700" cmpd="sng">
                      <a:noFill/>
                      <a:prstDash val="solid"/>
                    </a:lnBlToTr>
                  </a:tcPr>
                </a:tc>
                <a:tc>
                  <a:txBody>
                    <a:bodyPr/>
                    <a:lstStyle/>
                    <a:p>
                      <a:pPr lvl="0" algn="r">
                        <a:lnSpc>
                          <a:spcPct val="100000"/>
                        </a:lnSpc>
                        <a:spcBef>
                          <a:spcPts val="585"/>
                        </a:spcBef>
                        <a:buNone/>
                      </a:pPr>
                      <a:endParaRPr lang="en-IN" sz="1200" b="1" spc="-25" dirty="0">
                        <a:latin typeface="Times New Roman"/>
                        <a:cs typeface="Times New Roman"/>
                      </a:endParaRP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065865727"/>
                  </a:ext>
                </a:extLst>
              </a:tr>
              <a:tr h="260672">
                <a:tc>
                  <a:txBody>
                    <a:bodyPr/>
                    <a:lstStyle/>
                    <a:p>
                      <a:pPr marL="140970">
                        <a:lnSpc>
                          <a:spcPct val="100000"/>
                        </a:lnSpc>
                        <a:spcBef>
                          <a:spcPts val="590"/>
                        </a:spcBef>
                      </a:pPr>
                      <a:r>
                        <a:rPr lang="en-IN" sz="1200" b="1" dirty="0">
                          <a:latin typeface="Times New Roman"/>
                          <a:cs typeface="Times New Roman"/>
                        </a:rPr>
                        <a:t>7.</a:t>
                      </a:r>
                      <a:r>
                        <a:rPr lang="en-IN" sz="1200" b="1" spc="280" dirty="0">
                          <a:latin typeface="Times New Roman"/>
                          <a:cs typeface="Times New Roman"/>
                        </a:rPr>
                        <a:t> </a:t>
                      </a:r>
                      <a:r>
                        <a:rPr lang="en-IN" sz="1200" b="1" spc="-5" dirty="0">
                          <a:latin typeface="Times New Roman"/>
                          <a:cs typeface="Times New Roman"/>
                        </a:rPr>
                        <a:t>SAMPLE</a:t>
                      </a:r>
                      <a:r>
                        <a:rPr lang="en-IN" sz="1200" b="1" spc="-45" dirty="0">
                          <a:latin typeface="Times New Roman"/>
                          <a:cs typeface="Times New Roman"/>
                        </a:rPr>
                        <a:t> </a:t>
                      </a:r>
                      <a:r>
                        <a:rPr lang="en-IN" sz="1200" b="1" spc="-25" dirty="0">
                          <a:latin typeface="Times New Roman"/>
                          <a:cs typeface="Times New Roman"/>
                        </a:rPr>
                        <a:t>CODE</a:t>
                      </a:r>
                      <a:endParaRPr lang="en-IN" sz="1200" dirty="0">
                        <a:latin typeface="Times New Roman"/>
                        <a:cs typeface="Times New Roman"/>
                      </a:endParaRPr>
                    </a:p>
                  </a:txBody>
                  <a:tcPr marL="0" marR="0" marT="7493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60350" algn="r">
                        <a:lnSpc>
                          <a:spcPct val="100000"/>
                        </a:lnSpc>
                        <a:spcBef>
                          <a:spcPts val="590"/>
                        </a:spcBef>
                      </a:pPr>
                      <a:r>
                        <a:rPr lang="en-IN" sz="1200" b="1" spc="-55">
                          <a:latin typeface="Times New Roman"/>
                          <a:cs typeface="Times New Roman"/>
                        </a:rPr>
                        <a:t>17</a:t>
                      </a:r>
                      <a:endParaRPr lang="en-IN" sz="1200" dirty="0">
                        <a:latin typeface="Times New Roman"/>
                        <a:cs typeface="Times New Roman"/>
                      </a:endParaRPr>
                    </a:p>
                  </a:txBody>
                  <a:tcPr marL="0" marR="0" marT="7493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902917259"/>
                  </a:ext>
                </a:extLst>
              </a:tr>
              <a:tr h="260030">
                <a:tc>
                  <a:txBody>
                    <a:bodyPr/>
                    <a:lstStyle/>
                    <a:p>
                      <a:pPr marL="140970">
                        <a:lnSpc>
                          <a:spcPct val="100000"/>
                        </a:lnSpc>
                        <a:spcBef>
                          <a:spcPts val="585"/>
                        </a:spcBef>
                        <a:tabLst>
                          <a:tab pos="408940" algn="l"/>
                        </a:tabLst>
                      </a:pPr>
                      <a:r>
                        <a:rPr lang="en-IN" sz="1200" b="1" dirty="0">
                          <a:latin typeface="Times New Roman"/>
                          <a:cs typeface="Times New Roman"/>
                        </a:rPr>
                        <a:t>8.	</a:t>
                      </a:r>
                      <a:r>
                        <a:rPr lang="en-IN" sz="1200" b="1" spc="-5" dirty="0">
                          <a:latin typeface="Times New Roman"/>
                          <a:cs typeface="Times New Roman"/>
                        </a:rPr>
                        <a:t>SCREENSHOTS</a:t>
                      </a:r>
                      <a:endParaRPr lang="en-IN" sz="1200" dirty="0">
                        <a:latin typeface="Times New Roman"/>
                        <a:cs typeface="Times New Roman"/>
                      </a:endParaRPr>
                    </a:p>
                  </a:txBody>
                  <a:tcPr marL="0" marR="0" marT="7429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62890" algn="r">
                        <a:lnSpc>
                          <a:spcPct val="100000"/>
                        </a:lnSpc>
                        <a:spcBef>
                          <a:spcPts val="585"/>
                        </a:spcBef>
                      </a:pPr>
                      <a:r>
                        <a:rPr lang="en-IN" sz="1200" b="1" spc="-55">
                          <a:latin typeface="Times New Roman"/>
                          <a:cs typeface="Times New Roman"/>
                        </a:rPr>
                        <a:t>21</a:t>
                      </a:r>
                      <a:endParaRPr lang="en-IN" sz="1200" dirty="0">
                        <a:latin typeface="Times New Roman"/>
                        <a:cs typeface="Times New Roman"/>
                      </a:endParaRP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532327906"/>
                  </a:ext>
                </a:extLst>
              </a:tr>
              <a:tr h="260030">
                <a:tc>
                  <a:txBody>
                    <a:bodyPr/>
                    <a:lstStyle/>
                    <a:p>
                      <a:pPr marL="140970">
                        <a:lnSpc>
                          <a:spcPct val="100000"/>
                        </a:lnSpc>
                        <a:spcBef>
                          <a:spcPts val="585"/>
                        </a:spcBef>
                        <a:tabLst>
                          <a:tab pos="408940" algn="l"/>
                        </a:tabLst>
                      </a:pPr>
                      <a:r>
                        <a:rPr lang="en-IN" sz="1200" b="1" dirty="0">
                          <a:latin typeface="Times New Roman"/>
                          <a:cs typeface="Times New Roman"/>
                        </a:rPr>
                        <a:t>9.	</a:t>
                      </a:r>
                      <a:r>
                        <a:rPr lang="en-IN" sz="1200" b="1" spc="-15" dirty="0">
                          <a:latin typeface="Times New Roman"/>
                          <a:cs typeface="Times New Roman"/>
                        </a:rPr>
                        <a:t>CONCLUSION</a:t>
                      </a:r>
                      <a:endParaRPr lang="en-IN" sz="1200" dirty="0">
                        <a:latin typeface="Times New Roman"/>
                        <a:cs typeface="Times New Roman"/>
                      </a:endParaRPr>
                    </a:p>
                  </a:txBody>
                  <a:tcPr marL="0" marR="0" marT="7429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40665" algn="r">
                        <a:lnSpc>
                          <a:spcPct val="100000"/>
                        </a:lnSpc>
                        <a:spcBef>
                          <a:spcPts val="585"/>
                        </a:spcBef>
                      </a:pPr>
                      <a:r>
                        <a:rPr lang="en-IN" sz="1200" b="1">
                          <a:latin typeface="Times New Roman"/>
                          <a:cs typeface="Times New Roman"/>
                        </a:rPr>
                        <a:t>24</a:t>
                      </a:r>
                      <a:endParaRPr lang="en-IN" sz="1200" dirty="0">
                        <a:latin typeface="Times New Roman"/>
                        <a:cs typeface="Times New Roman"/>
                      </a:endParaRP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242351581"/>
                  </a:ext>
                </a:extLst>
              </a:tr>
              <a:tr h="260030">
                <a:tc>
                  <a:txBody>
                    <a:bodyPr/>
                    <a:lstStyle/>
                    <a:p>
                      <a:pPr marL="140970">
                        <a:lnSpc>
                          <a:spcPct val="100000"/>
                        </a:lnSpc>
                        <a:spcBef>
                          <a:spcPts val="585"/>
                        </a:spcBef>
                      </a:pPr>
                      <a:r>
                        <a:rPr lang="en-IN" sz="1200" b="1" dirty="0">
                          <a:latin typeface="Times New Roman"/>
                          <a:cs typeface="Times New Roman"/>
                        </a:rPr>
                        <a:t>10.</a:t>
                      </a:r>
                      <a:r>
                        <a:rPr lang="en-IN" sz="1200" b="1" spc="295" dirty="0">
                          <a:latin typeface="Times New Roman"/>
                          <a:cs typeface="Times New Roman"/>
                        </a:rPr>
                        <a:t> </a:t>
                      </a:r>
                      <a:r>
                        <a:rPr lang="en-IN" sz="1200" b="1" spc="-5" dirty="0">
                          <a:latin typeface="Times New Roman"/>
                          <a:cs typeface="Times New Roman"/>
                        </a:rPr>
                        <a:t>FUTURE</a:t>
                      </a:r>
                      <a:r>
                        <a:rPr lang="en-IN" sz="1200" b="1" spc="-50" dirty="0">
                          <a:latin typeface="Times New Roman"/>
                          <a:cs typeface="Times New Roman"/>
                        </a:rPr>
                        <a:t> </a:t>
                      </a:r>
                      <a:r>
                        <a:rPr lang="en-IN" sz="1200" b="1" spc="-15" dirty="0">
                          <a:latin typeface="Times New Roman"/>
                          <a:cs typeface="Times New Roman"/>
                        </a:rPr>
                        <a:t>ENHANCEMENT</a:t>
                      </a:r>
                      <a:endParaRPr lang="en-IN" sz="1200" dirty="0">
                        <a:latin typeface="Times New Roman"/>
                        <a:cs typeface="Times New Roman"/>
                      </a:endParaRPr>
                    </a:p>
                  </a:txBody>
                  <a:tcPr marL="0" marR="0" marT="7429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29870" algn="r">
                        <a:lnSpc>
                          <a:spcPct val="100000"/>
                        </a:lnSpc>
                        <a:spcBef>
                          <a:spcPts val="585"/>
                        </a:spcBef>
                      </a:pPr>
                      <a:r>
                        <a:rPr lang="en-IN" sz="1200" b="1" spc="-15">
                          <a:latin typeface="Times New Roman"/>
                          <a:cs typeface="Times New Roman"/>
                        </a:rPr>
                        <a:t>25</a:t>
                      </a:r>
                      <a:endParaRPr lang="en-IN" sz="1200" dirty="0">
                        <a:latin typeface="Times New Roman"/>
                        <a:cs typeface="Times New Roman"/>
                      </a:endParaRP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116238356"/>
                  </a:ext>
                </a:extLst>
              </a:tr>
              <a:tr h="4010971">
                <a:tc>
                  <a:txBody>
                    <a:bodyPr/>
                    <a:lstStyle/>
                    <a:p>
                      <a:pPr marL="140970">
                        <a:lnSpc>
                          <a:spcPct val="100000"/>
                        </a:lnSpc>
                        <a:spcBef>
                          <a:spcPts val="585"/>
                        </a:spcBef>
                      </a:pPr>
                      <a:r>
                        <a:rPr lang="en-IN" sz="1200" b="1" dirty="0">
                          <a:latin typeface="Times New Roman"/>
                          <a:cs typeface="Times New Roman"/>
                        </a:rPr>
                        <a:t>11.</a:t>
                      </a:r>
                      <a:r>
                        <a:rPr lang="en-IN" sz="1200" b="1" spc="275" dirty="0">
                          <a:latin typeface="Times New Roman"/>
                          <a:cs typeface="Times New Roman"/>
                        </a:rPr>
                        <a:t> </a:t>
                      </a:r>
                      <a:r>
                        <a:rPr lang="en-IN" sz="1200" b="1" spc="-30" dirty="0">
                          <a:latin typeface="Times New Roman"/>
                          <a:cs typeface="Times New Roman"/>
                        </a:rPr>
                        <a:t>REFERENCES</a:t>
                      </a:r>
                      <a:endParaRPr lang="en-IN" sz="1200" dirty="0">
                        <a:latin typeface="Times New Roman"/>
                        <a:cs typeface="Times New Roman"/>
                      </a:endParaRPr>
                    </a:p>
                  </a:txBody>
                  <a:tcPr marL="0" marR="0" marT="74295" marB="0">
                    <a:lnL w="38100">
                      <a:noFill/>
                      <a:prstDash val="solid"/>
                    </a:lnL>
                    <a:lnR>
                      <a:noFill/>
                    </a:lnR>
                    <a:lnT>
                      <a:noFill/>
                    </a:lnT>
                    <a:lnB w="38100">
                      <a:noFill/>
                      <a:prstDash val="solid"/>
                    </a:lnB>
                    <a:lnTlToBr w="12700" cmpd="sng">
                      <a:noFill/>
                      <a:prstDash val="solid"/>
                    </a:lnTlToBr>
                    <a:lnBlToTr w="12700" cmpd="sng">
                      <a:noFill/>
                      <a:prstDash val="solid"/>
                    </a:lnBlToTr>
                  </a:tcPr>
                </a:tc>
                <a:tc>
                  <a:txBody>
                    <a:bodyPr/>
                    <a:lstStyle/>
                    <a:p>
                      <a:pPr marR="237490" algn="r">
                        <a:lnSpc>
                          <a:spcPct val="100000"/>
                        </a:lnSpc>
                        <a:spcBef>
                          <a:spcPts val="585"/>
                        </a:spcBef>
                      </a:pPr>
                      <a:r>
                        <a:rPr lang="en-IN" sz="1200" b="1" spc="-15">
                          <a:latin typeface="Times New Roman"/>
                          <a:cs typeface="Times New Roman"/>
                        </a:rPr>
                        <a:t>27</a:t>
                      </a:r>
                      <a:endParaRPr lang="en-IN" sz="1200" dirty="0">
                        <a:latin typeface="Times New Roman"/>
                        <a:cs typeface="Times New Roman"/>
                      </a:endParaRPr>
                    </a:p>
                  </a:txBody>
                  <a:tcPr marL="0" marR="0" marT="74295" marB="0">
                    <a:lnL>
                      <a:noFill/>
                    </a:lnL>
                    <a:lnR>
                      <a:noFill/>
                    </a:lnR>
                    <a:lnT>
                      <a:noFill/>
                    </a:lnT>
                    <a:lnB w="38100">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4190073727"/>
                  </a:ext>
                </a:extLst>
              </a:tr>
            </a:tbl>
          </a:graphicData>
        </a:graphic>
      </p:graphicFrame>
      <p:sp>
        <p:nvSpPr>
          <p:cNvPr id="15" name="object 5">
            <a:extLst>
              <a:ext uri="{FF2B5EF4-FFF2-40B4-BE49-F238E27FC236}">
                <a16:creationId xmlns:a16="http://schemas.microsoft.com/office/drawing/2014/main" id="{CDC93A5E-2E6A-47A2-F42C-1B06A58F5B6A}"/>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CONTENTS</a:t>
            </a:r>
            <a:endParaRPr sz="160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2968879" y="1516125"/>
            <a:ext cx="1774825" cy="269240"/>
          </a:xfrm>
          <a:prstGeom prst="rect">
            <a:avLst/>
          </a:prstGeom>
        </p:spPr>
        <p:txBody>
          <a:bodyPr vert="horz" wrap="square" lIns="0" tIns="12065" rIns="0" bIns="0" rtlCol="0">
            <a:spAutoFit/>
          </a:bodyPr>
          <a:lstStyle/>
          <a:p>
            <a:pPr marL="12700">
              <a:lnSpc>
                <a:spcPct val="100000"/>
              </a:lnSpc>
              <a:spcBef>
                <a:spcPts val="95"/>
              </a:spcBef>
            </a:pPr>
            <a:r>
              <a:rPr sz="1600" b="1" spc="-5" dirty="0">
                <a:latin typeface="Times New Roman"/>
                <a:cs typeface="Times New Roman"/>
              </a:rPr>
              <a:t>LIST</a:t>
            </a:r>
            <a:r>
              <a:rPr sz="1600" b="1" spc="-25" dirty="0">
                <a:latin typeface="Times New Roman"/>
                <a:cs typeface="Times New Roman"/>
              </a:rPr>
              <a:t> </a:t>
            </a:r>
            <a:r>
              <a:rPr sz="1600" b="1" spc="-10" dirty="0">
                <a:latin typeface="Times New Roman"/>
                <a:cs typeface="Times New Roman"/>
              </a:rPr>
              <a:t>OF</a:t>
            </a:r>
            <a:r>
              <a:rPr sz="1600" b="1" spc="-15" dirty="0">
                <a:latin typeface="Times New Roman"/>
                <a:cs typeface="Times New Roman"/>
              </a:rPr>
              <a:t> </a:t>
            </a:r>
            <a:r>
              <a:rPr sz="1600" b="1" spc="-5" dirty="0">
                <a:latin typeface="Times New Roman"/>
                <a:cs typeface="Times New Roman"/>
              </a:rPr>
              <a:t>FIGURES</a:t>
            </a:r>
            <a:endParaRPr sz="1600">
              <a:latin typeface="Times New Roman"/>
              <a:cs typeface="Times New Roman"/>
            </a:endParaRPr>
          </a:p>
        </p:txBody>
      </p:sp>
      <p:graphicFrame>
        <p:nvGraphicFramePr>
          <p:cNvPr id="6" name="object 6"/>
          <p:cNvGraphicFramePr>
            <a:graphicFrameLocks noGrp="1"/>
          </p:cNvGraphicFramePr>
          <p:nvPr>
            <p:extLst>
              <p:ext uri="{D42A27DB-BD31-4B8C-83A1-F6EECF244321}">
                <p14:modId xmlns:p14="http://schemas.microsoft.com/office/powerpoint/2010/main" val="645117256"/>
              </p:ext>
            </p:extLst>
          </p:nvPr>
        </p:nvGraphicFramePr>
        <p:xfrm>
          <a:off x="1054727" y="2301875"/>
          <a:ext cx="5549273" cy="3865764"/>
        </p:xfrm>
        <a:graphic>
          <a:graphicData uri="http://schemas.openxmlformats.org/drawingml/2006/table">
            <a:tbl>
              <a:tblPr firstRow="1" bandRow="1">
                <a:tableStyleId>{2D5ABB26-0587-4C30-8999-92F81FD0307C}</a:tableStyleId>
              </a:tblPr>
              <a:tblGrid>
                <a:gridCol w="1429941">
                  <a:extLst>
                    <a:ext uri="{9D8B030D-6E8A-4147-A177-3AD203B41FA5}">
                      <a16:colId xmlns:a16="http://schemas.microsoft.com/office/drawing/2014/main" val="20000"/>
                    </a:ext>
                  </a:extLst>
                </a:gridCol>
                <a:gridCol w="2774315">
                  <a:extLst>
                    <a:ext uri="{9D8B030D-6E8A-4147-A177-3AD203B41FA5}">
                      <a16:colId xmlns:a16="http://schemas.microsoft.com/office/drawing/2014/main" val="20001"/>
                    </a:ext>
                  </a:extLst>
                </a:gridCol>
                <a:gridCol w="1345017">
                  <a:extLst>
                    <a:ext uri="{9D8B030D-6E8A-4147-A177-3AD203B41FA5}">
                      <a16:colId xmlns:a16="http://schemas.microsoft.com/office/drawing/2014/main" val="20002"/>
                    </a:ext>
                  </a:extLst>
                </a:gridCol>
              </a:tblGrid>
              <a:tr h="558757">
                <a:tc>
                  <a:txBody>
                    <a:bodyPr/>
                    <a:lstStyle/>
                    <a:p>
                      <a:pPr>
                        <a:lnSpc>
                          <a:spcPct val="100000"/>
                        </a:lnSpc>
                        <a:spcBef>
                          <a:spcPts val="40"/>
                        </a:spcBef>
                      </a:pPr>
                      <a:endParaRPr lang="en-IN" sz="1100">
                        <a:latin typeface="Times New Roman"/>
                        <a:cs typeface="Times New Roman"/>
                      </a:endParaRPr>
                    </a:p>
                    <a:p>
                      <a:pPr marL="351790" marR="388620" indent="39370">
                        <a:lnSpc>
                          <a:spcPts val="1380"/>
                        </a:lnSpc>
                      </a:pPr>
                      <a:r>
                        <a:rPr lang="en-IN" sz="1200" b="1" spc="-15">
                          <a:latin typeface="Times New Roman"/>
                          <a:cs typeface="Times New Roman"/>
                        </a:rPr>
                        <a:t>FIGURE </a:t>
                      </a:r>
                      <a:r>
                        <a:rPr lang="en-IN" sz="1200" b="1" spc="-10">
                          <a:latin typeface="Times New Roman"/>
                          <a:cs typeface="Times New Roman"/>
                        </a:rPr>
                        <a:t> </a:t>
                      </a:r>
                      <a:r>
                        <a:rPr lang="en-IN" sz="1200" b="1" spc="-15">
                          <a:latin typeface="Times New Roman"/>
                          <a:cs typeface="Times New Roman"/>
                        </a:rPr>
                        <a:t>NU</a:t>
                      </a:r>
                      <a:r>
                        <a:rPr lang="en-IN" sz="1200" b="1" spc="-20">
                          <a:latin typeface="Times New Roman"/>
                          <a:cs typeface="Times New Roman"/>
                        </a:rPr>
                        <a:t>M</a:t>
                      </a:r>
                      <a:r>
                        <a:rPr lang="en-IN" sz="1200" b="1" spc="-10">
                          <a:latin typeface="Times New Roman"/>
                          <a:cs typeface="Times New Roman"/>
                        </a:rPr>
                        <a:t>BE</a:t>
                      </a:r>
                      <a:r>
                        <a:rPr lang="en-IN" sz="1200" b="1">
                          <a:latin typeface="Times New Roman"/>
                          <a:cs typeface="Times New Roman"/>
                        </a:rPr>
                        <a:t>R</a:t>
                      </a:r>
                      <a:endParaRPr lang="en-IN" sz="1200">
                        <a:latin typeface="Times New Roman"/>
                        <a:cs typeface="Times New Roman"/>
                      </a:endParaRPr>
                    </a:p>
                  </a:txBody>
                  <a:tcPr marL="0" marR="0" marT="5080" marB="0">
                    <a:lnL w="6350" cap="flat" cmpd="sng" algn="ctr">
                      <a:solidFill>
                        <a:srgbClr val="000000"/>
                      </a:solidFill>
                      <a:prstDash val="solid"/>
                      <a:round/>
                      <a:headEnd type="none" w="med" len="med"/>
                      <a:tailEnd type="none" w="med" len="med"/>
                    </a:lnL>
                    <a:lnR w="6350">
                      <a:solidFill>
                        <a:srgbClr val="000000"/>
                      </a:solidFill>
                      <a:prstDash val="solid"/>
                    </a:lnR>
                    <a:lnT w="6350">
                      <a:solidFill>
                        <a:srgbClr val="000000"/>
                      </a:solidFill>
                      <a:prstDash val="solid"/>
                    </a:lnT>
                    <a:lnB w="6350" cap="flat" cmpd="sng" algn="ctr">
                      <a:solidFill>
                        <a:srgbClr val="000000"/>
                      </a:solidFill>
                      <a:prstDash val="solid"/>
                      <a:round/>
                      <a:headEnd type="none" w="med" len="med"/>
                      <a:tailEnd type="none" w="med" len="med"/>
                    </a:lnB>
                  </a:tcPr>
                </a:tc>
                <a:tc>
                  <a:txBody>
                    <a:bodyPr/>
                    <a:lstStyle/>
                    <a:p>
                      <a:pPr>
                        <a:lnSpc>
                          <a:spcPct val="100000"/>
                        </a:lnSpc>
                        <a:spcBef>
                          <a:spcPts val="45"/>
                        </a:spcBef>
                      </a:pPr>
                      <a:endParaRPr sz="1150">
                        <a:latin typeface="Times New Roman"/>
                        <a:cs typeface="Times New Roman"/>
                      </a:endParaRPr>
                    </a:p>
                    <a:p>
                      <a:pPr marL="795020">
                        <a:lnSpc>
                          <a:spcPct val="100000"/>
                        </a:lnSpc>
                      </a:pPr>
                      <a:r>
                        <a:rPr sz="1200" b="1" dirty="0">
                          <a:latin typeface="Times New Roman"/>
                          <a:cs typeface="Times New Roman"/>
                        </a:rPr>
                        <a:t>FIGURE</a:t>
                      </a:r>
                      <a:r>
                        <a:rPr sz="1200" b="1" spc="-45" dirty="0">
                          <a:latin typeface="Times New Roman"/>
                          <a:cs typeface="Times New Roman"/>
                        </a:rPr>
                        <a:t> </a:t>
                      </a:r>
                      <a:r>
                        <a:rPr sz="1200" b="1" spc="-30" dirty="0">
                          <a:latin typeface="Times New Roman"/>
                          <a:cs typeface="Times New Roman"/>
                        </a:rPr>
                        <a:t>N</a:t>
                      </a:r>
                      <a:r>
                        <a:rPr sz="1200" b="1" spc="-15" dirty="0">
                          <a:latin typeface="Times New Roman"/>
                          <a:cs typeface="Times New Roman"/>
                        </a:rPr>
                        <a:t>A</a:t>
                      </a:r>
                      <a:r>
                        <a:rPr sz="1200" b="1" spc="-30" dirty="0">
                          <a:latin typeface="Times New Roman"/>
                          <a:cs typeface="Times New Roman"/>
                        </a:rPr>
                        <a:t>M</a:t>
                      </a:r>
                      <a:r>
                        <a:rPr sz="1200" b="1" dirty="0">
                          <a:latin typeface="Times New Roman"/>
                          <a:cs typeface="Times New Roman"/>
                        </a:rPr>
                        <a:t>E</a:t>
                      </a:r>
                      <a:endParaRPr sz="120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15"/>
                        </a:spcBef>
                      </a:pPr>
                      <a:endParaRPr sz="1150">
                        <a:latin typeface="Times New Roman"/>
                        <a:cs typeface="Times New Roman"/>
                      </a:endParaRPr>
                    </a:p>
                    <a:p>
                      <a:pPr marL="147320" marR="177800" indent="126364">
                        <a:lnSpc>
                          <a:spcPts val="1380"/>
                        </a:lnSpc>
                      </a:pPr>
                      <a:r>
                        <a:rPr sz="1200" b="1" spc="-25" dirty="0">
                          <a:latin typeface="Times New Roman"/>
                          <a:cs typeface="Times New Roman"/>
                        </a:rPr>
                        <a:t>PAGE </a:t>
                      </a:r>
                      <a:r>
                        <a:rPr sz="1200" b="1" spc="-20" dirty="0">
                          <a:latin typeface="Times New Roman"/>
                          <a:cs typeface="Times New Roman"/>
                        </a:rPr>
                        <a:t> </a:t>
                      </a:r>
                      <a:r>
                        <a:rPr sz="1200" b="1" spc="-15" dirty="0">
                          <a:latin typeface="Times New Roman"/>
                          <a:cs typeface="Times New Roman"/>
                        </a:rPr>
                        <a:t>NU</a:t>
                      </a:r>
                      <a:r>
                        <a:rPr sz="1200" b="1" spc="-20" dirty="0">
                          <a:latin typeface="Times New Roman"/>
                          <a:cs typeface="Times New Roman"/>
                        </a:rPr>
                        <a:t>M</a:t>
                      </a:r>
                      <a:r>
                        <a:rPr sz="1200" b="1" spc="-10" dirty="0">
                          <a:latin typeface="Times New Roman"/>
                          <a:cs typeface="Times New Roman"/>
                        </a:rPr>
                        <a:t>BE</a:t>
                      </a:r>
                      <a:r>
                        <a:rPr sz="1200" b="1" dirty="0">
                          <a:latin typeface="Times New Roman"/>
                          <a:cs typeface="Times New Roman"/>
                        </a:rPr>
                        <a:t>R</a:t>
                      </a:r>
                      <a:endParaRPr sz="1200">
                        <a:latin typeface="Times New Roman"/>
                        <a:cs typeface="Times New Roman"/>
                      </a:endParaRPr>
                    </a:p>
                  </a:txBody>
                  <a:tcPr marL="0" marR="0" marT="1905" marB="0">
                    <a:lnL w="6350">
                      <a:solidFill>
                        <a:srgbClr val="000000"/>
                      </a:solidFill>
                      <a:prstDash val="solid"/>
                    </a:lnL>
                    <a:lnR w="9525">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78489">
                <a:tc>
                  <a:txBody>
                    <a:bodyPr/>
                    <a:lstStyle/>
                    <a:p>
                      <a:pPr>
                        <a:lnSpc>
                          <a:spcPct val="100000"/>
                        </a:lnSpc>
                      </a:pPr>
                      <a:endParaRPr lang="en-IN" sz="1050">
                        <a:latin typeface="Times New Roman"/>
                        <a:cs typeface="Times New Roman"/>
                      </a:endParaRPr>
                    </a:p>
                    <a:p>
                      <a:pPr algn="ctr">
                        <a:lnSpc>
                          <a:spcPct val="100000"/>
                        </a:lnSpc>
                        <a:spcBef>
                          <a:spcPts val="5"/>
                        </a:spcBef>
                      </a:pPr>
                      <a:r>
                        <a:rPr lang="en-IN" sz="1200" spc="-20" dirty="0">
                          <a:latin typeface="Times New Roman"/>
                          <a:cs typeface="Times New Roman"/>
                        </a:rPr>
                        <a:t>F</a:t>
                      </a:r>
                      <a:r>
                        <a:rPr lang="en-IN" sz="1200" spc="-10" dirty="0">
                          <a:latin typeface="Times New Roman"/>
                          <a:cs typeface="Times New Roman"/>
                        </a:rPr>
                        <a:t>i</a:t>
                      </a:r>
                      <a:r>
                        <a:rPr lang="en-IN" sz="1200" dirty="0">
                          <a:latin typeface="Times New Roman"/>
                          <a:cs typeface="Times New Roman"/>
                        </a:rPr>
                        <a:t>g</a:t>
                      </a:r>
                      <a:r>
                        <a:rPr lang="en-IN" sz="1200" spc="-15" dirty="0">
                          <a:latin typeface="Times New Roman"/>
                          <a:cs typeface="Times New Roman"/>
                        </a:rPr>
                        <a:t>u</a:t>
                      </a:r>
                      <a:r>
                        <a:rPr lang="en-IN" sz="1200" dirty="0">
                          <a:latin typeface="Times New Roman"/>
                          <a:cs typeface="Times New Roman"/>
                        </a:rPr>
                        <a:t>re</a:t>
                      </a:r>
                      <a:r>
                        <a:rPr lang="en-IN" sz="1200" spc="-35" dirty="0">
                          <a:latin typeface="Times New Roman"/>
                          <a:cs typeface="Times New Roman"/>
                        </a:rPr>
                        <a:t> </a:t>
                      </a:r>
                      <a:r>
                        <a:rPr lang="en-IN" sz="1200" dirty="0">
                          <a:latin typeface="Times New Roman"/>
                          <a:cs typeface="Times New Roman"/>
                        </a:rPr>
                        <a:t>1</a:t>
                      </a:r>
                    </a:p>
                  </a:txBody>
                  <a:tcPr marL="0" marR="0" marT="0" marB="0">
                    <a:lnL w="6350" cap="flat" cmpd="sng" algn="ctr">
                      <a:solidFill>
                        <a:srgbClr val="000000"/>
                      </a:solidFill>
                      <a:prstDash val="solid"/>
                      <a:round/>
                      <a:headEnd type="none" w="med" len="med"/>
                      <a:tailEnd type="none" w="med" len="med"/>
                    </a:lnL>
                    <a:lnR w="6350">
                      <a:solidFill>
                        <a:srgbClr val="000000"/>
                      </a:solidFill>
                      <a:prstDash val="soli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nSpc>
                          <a:spcPct val="100000"/>
                        </a:lnSpc>
                        <a:spcBef>
                          <a:spcPts val="35"/>
                        </a:spcBef>
                      </a:pPr>
                      <a:endParaRPr lang="en-IN" sz="1200">
                        <a:latin typeface="Times New Roman"/>
                        <a:cs typeface="Times New Roman"/>
                      </a:endParaRPr>
                    </a:p>
                    <a:p>
                      <a:pPr algn="ctr">
                        <a:lnSpc>
                          <a:spcPts val="1390"/>
                        </a:lnSpc>
                      </a:pPr>
                      <a:r>
                        <a:rPr lang="en-IN" sz="1200">
                          <a:latin typeface="Times New Roman"/>
                          <a:cs typeface="Times New Roman"/>
                        </a:rPr>
                        <a:t>Screenshot 1</a:t>
                      </a:r>
                    </a:p>
                  </a:txBody>
                  <a:tcPr marL="0" marR="0" marT="444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gn="ctr">
                        <a:lnSpc>
                          <a:spcPct val="100000"/>
                        </a:lnSpc>
                        <a:spcBef>
                          <a:spcPts val="5"/>
                        </a:spcBef>
                      </a:pPr>
                      <a:r>
                        <a:rPr lang="en-IN" sz="1200">
                          <a:latin typeface="Times New Roman"/>
                          <a:cs typeface="Times New Roman"/>
                        </a:rPr>
                        <a:t> </a:t>
                      </a:r>
                    </a:p>
                    <a:p>
                      <a:pPr algn="ctr">
                        <a:lnSpc>
                          <a:spcPct val="100000"/>
                        </a:lnSpc>
                        <a:spcBef>
                          <a:spcPts val="5"/>
                        </a:spcBef>
                      </a:pPr>
                      <a:r>
                        <a:rPr lang="en-IN" sz="1200">
                          <a:latin typeface="Times New Roman"/>
                          <a:cs typeface="Times New Roman"/>
                        </a:rPr>
                        <a:t>22</a:t>
                      </a:r>
                      <a:endParaRPr lang="en-US" sz="1150" dirty="0">
                        <a:latin typeface="Times New Roman"/>
                        <a:cs typeface="Times New Roman"/>
                      </a:endParaRPr>
                    </a:p>
                    <a:p>
                      <a:pPr marR="415925" algn="r">
                        <a:lnSpc>
                          <a:spcPct val="100000"/>
                        </a:lnSpc>
                        <a:spcBef>
                          <a:spcPts val="5"/>
                        </a:spcBef>
                      </a:pPr>
                      <a:endParaRPr sz="1200">
                        <a:latin typeface="Times New Roman"/>
                        <a:cs typeface="Times New Roman"/>
                      </a:endParaRPr>
                    </a:p>
                  </a:txBody>
                  <a:tcPr marL="0" marR="0" marT="635" marB="0" anchor="b">
                    <a:lnL w="6350">
                      <a:solidFill>
                        <a:srgbClr val="000000"/>
                      </a:solidFill>
                      <a:prstDash val="solid"/>
                    </a:lnL>
                    <a:lnR w="9525">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1"/>
                  </a:ext>
                </a:extLst>
              </a:tr>
              <a:tr h="549744">
                <a:tc>
                  <a:txBody>
                    <a:bodyPr/>
                    <a:lstStyle/>
                    <a:p>
                      <a:pPr>
                        <a:lnSpc>
                          <a:spcPct val="100000"/>
                        </a:lnSpc>
                        <a:spcBef>
                          <a:spcPts val="45"/>
                        </a:spcBef>
                      </a:pPr>
                      <a:endParaRPr lang="en-IN" sz="1150">
                        <a:latin typeface="Times New Roman"/>
                        <a:cs typeface="Times New Roman"/>
                      </a:endParaRPr>
                    </a:p>
                    <a:p>
                      <a:pPr algn="ctr">
                        <a:lnSpc>
                          <a:spcPts val="1425"/>
                        </a:lnSpc>
                      </a:pPr>
                      <a:r>
                        <a:rPr lang="en-IN" sz="1200" spc="-5" dirty="0">
                          <a:latin typeface="Times New Roman"/>
                          <a:cs typeface="Times New Roman"/>
                        </a:rPr>
                        <a:t>Figure</a:t>
                      </a:r>
                      <a:r>
                        <a:rPr lang="en-IN" sz="1200" spc="-45" dirty="0">
                          <a:latin typeface="Times New Roman"/>
                          <a:cs typeface="Times New Roman"/>
                        </a:rPr>
                        <a:t> </a:t>
                      </a:r>
                      <a:r>
                        <a:rPr lang="en-IN" sz="1200" dirty="0">
                          <a:latin typeface="Times New Roman"/>
                          <a:cs typeface="Times New Roman"/>
                        </a:rPr>
                        <a:t>2</a:t>
                      </a:r>
                    </a:p>
                  </a:txBody>
                  <a:tcPr marL="0" marR="0" marT="5715" marB="0">
                    <a:lnL w="6350" cap="flat" cmpd="sng" algn="ctr">
                      <a:solidFill>
                        <a:srgbClr val="000000"/>
                      </a:solidFill>
                      <a:prstDash val="solid"/>
                      <a:round/>
                      <a:headEnd type="none" w="med" len="med"/>
                      <a:tailEnd type="none" w="med" len="med"/>
                    </a:lnL>
                    <a:lnR w="6350">
                      <a:solidFill>
                        <a:srgbClr val="000000"/>
                      </a:solidFill>
                      <a:prstDash val="soli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nSpc>
                          <a:spcPct val="100000"/>
                        </a:lnSpc>
                        <a:spcBef>
                          <a:spcPts val="45"/>
                        </a:spcBef>
                      </a:pPr>
                      <a:endParaRPr lang="en-US" sz="1150">
                        <a:latin typeface="Times New Roman"/>
                        <a:cs typeface="Times New Roman"/>
                      </a:endParaRPr>
                    </a:p>
                    <a:p>
                      <a:pPr marL="25400" algn="ctr">
                        <a:lnSpc>
                          <a:spcPts val="1425"/>
                        </a:lnSpc>
                      </a:pPr>
                      <a:r>
                        <a:rPr lang="en-US" sz="1200">
                          <a:latin typeface="Times New Roman"/>
                          <a:cs typeface="Times New Roman"/>
                        </a:rPr>
                        <a:t>Screenshot 2</a:t>
                      </a:r>
                      <a:endParaRPr lang="en-US" sz="1200" dirty="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gn="ctr">
                        <a:lnSpc>
                          <a:spcPct val="100000"/>
                        </a:lnSpc>
                        <a:spcBef>
                          <a:spcPts val="45"/>
                        </a:spcBef>
                      </a:pPr>
                      <a:endParaRPr lang="en-IN" sz="1150">
                        <a:latin typeface="Times New Roman"/>
                        <a:cs typeface="Times New Roman"/>
                      </a:endParaRPr>
                    </a:p>
                    <a:p>
                      <a:pPr algn="ctr">
                        <a:lnSpc>
                          <a:spcPct val="100000"/>
                        </a:lnSpc>
                        <a:spcBef>
                          <a:spcPts val="45"/>
                        </a:spcBef>
                      </a:pPr>
                      <a:r>
                        <a:rPr lang="en-IN" sz="1150">
                          <a:latin typeface="Times New Roman"/>
                          <a:cs typeface="Times New Roman"/>
                        </a:rPr>
                        <a:t>22</a:t>
                      </a:r>
                      <a:endParaRPr sz="1150" dirty="0">
                        <a:latin typeface="Times New Roman"/>
                        <a:cs typeface="Times New Roman"/>
                      </a:endParaRPr>
                    </a:p>
                    <a:p>
                      <a:pPr marR="415925" algn="r">
                        <a:lnSpc>
                          <a:spcPts val="1425"/>
                        </a:lnSpc>
                      </a:pPr>
                      <a:endParaRPr sz="1200">
                        <a:latin typeface="Times New Roman"/>
                        <a:cs typeface="Times New Roman"/>
                      </a:endParaRPr>
                    </a:p>
                  </a:txBody>
                  <a:tcPr marL="0" marR="0" marT="5715" marB="0">
                    <a:lnL w="6350">
                      <a:solidFill>
                        <a:srgbClr val="000000"/>
                      </a:solidFill>
                      <a:prstDash val="solid"/>
                    </a:lnL>
                    <a:lnR w="9525">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2"/>
                  </a:ext>
                </a:extLst>
              </a:tr>
              <a:tr h="549744">
                <a:tc>
                  <a:txBody>
                    <a:bodyPr/>
                    <a:lstStyle/>
                    <a:p>
                      <a:pPr>
                        <a:lnSpc>
                          <a:spcPct val="100000"/>
                        </a:lnSpc>
                        <a:spcBef>
                          <a:spcPts val="45"/>
                        </a:spcBef>
                      </a:pPr>
                      <a:endParaRPr lang="en-IN" sz="1150">
                        <a:latin typeface="Times New Roman"/>
                        <a:cs typeface="Times New Roman"/>
                      </a:endParaRPr>
                    </a:p>
                    <a:p>
                      <a:pPr algn="ctr">
                        <a:lnSpc>
                          <a:spcPts val="1410"/>
                        </a:lnSpc>
                      </a:pPr>
                      <a:r>
                        <a:rPr lang="en-IN" sz="1200" spc="-5" dirty="0">
                          <a:latin typeface="Times New Roman"/>
                          <a:cs typeface="Times New Roman"/>
                        </a:rPr>
                        <a:t>Figure</a:t>
                      </a:r>
                      <a:r>
                        <a:rPr lang="en-IN" sz="1200" spc="-45" dirty="0">
                          <a:latin typeface="Times New Roman"/>
                          <a:cs typeface="Times New Roman"/>
                        </a:rPr>
                        <a:t> </a:t>
                      </a:r>
                      <a:r>
                        <a:rPr lang="en-IN" sz="1200" dirty="0">
                          <a:latin typeface="Times New Roman"/>
                          <a:cs typeface="Times New Roman"/>
                        </a:rPr>
                        <a:t>3</a:t>
                      </a:r>
                    </a:p>
                  </a:txBody>
                  <a:tcPr marL="0" marR="0" marT="5715" marB="0">
                    <a:lnL w="6350" cap="flat" cmpd="sng" algn="ctr">
                      <a:solidFill>
                        <a:srgbClr val="000000"/>
                      </a:solidFill>
                      <a:prstDash val="solid"/>
                      <a:round/>
                      <a:headEnd type="none" w="med" len="med"/>
                      <a:tailEnd type="none" w="med" len="med"/>
                    </a:lnL>
                    <a:lnR w="6350">
                      <a:solidFill>
                        <a:srgbClr val="000000"/>
                      </a:solidFill>
                      <a:prstDash val="soli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lnSpc>
                          <a:spcPct val="100000"/>
                        </a:lnSpc>
                        <a:spcBef>
                          <a:spcPts val="45"/>
                        </a:spcBef>
                      </a:pPr>
                      <a:endParaRPr lang="en-US" sz="1200">
                        <a:latin typeface="Times New Roman"/>
                        <a:cs typeface="Times New Roman"/>
                      </a:endParaRPr>
                    </a:p>
                    <a:p>
                      <a:pPr algn="ctr">
                        <a:lnSpc>
                          <a:spcPct val="100000"/>
                        </a:lnSpc>
                        <a:spcBef>
                          <a:spcPts val="45"/>
                        </a:spcBef>
                      </a:pPr>
                      <a:r>
                        <a:rPr lang="en-US" sz="1200">
                          <a:latin typeface="Times New Roman"/>
                          <a:cs typeface="Times New Roman"/>
                        </a:rPr>
                        <a:t>Screenshot 3</a:t>
                      </a:r>
                      <a:endParaRPr lang="en-US" sz="1200" dirty="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cap="flat" cmpd="sng" algn="ctr">
                      <a:solidFill>
                        <a:srgbClr val="000000"/>
                      </a:solidFill>
                      <a:prstDash val="solid"/>
                      <a:round/>
                      <a:headEnd type="none" w="med" len="med"/>
                      <a:tailEnd type="none" w="med" len="med"/>
                    </a:lnB>
                  </a:tcPr>
                </a:tc>
                <a:tc>
                  <a:txBody>
                    <a:bodyPr/>
                    <a:lstStyle/>
                    <a:p>
                      <a:pPr algn="ctr">
                        <a:lnSpc>
                          <a:spcPct val="100000"/>
                        </a:lnSpc>
                        <a:spcBef>
                          <a:spcPts val="55"/>
                        </a:spcBef>
                      </a:pPr>
                      <a:endParaRPr lang="en-IN" sz="1100">
                        <a:latin typeface="Times New Roman"/>
                        <a:cs typeface="Times New Roman"/>
                      </a:endParaRPr>
                    </a:p>
                    <a:p>
                      <a:pPr algn="ctr">
                        <a:lnSpc>
                          <a:spcPct val="100000"/>
                        </a:lnSpc>
                        <a:spcBef>
                          <a:spcPts val="55"/>
                        </a:spcBef>
                      </a:pPr>
                      <a:r>
                        <a:rPr lang="en-IN" sz="1100">
                          <a:latin typeface="Times New Roman"/>
                          <a:cs typeface="Times New Roman"/>
                        </a:rPr>
                        <a:t>22</a:t>
                      </a:r>
                      <a:endParaRPr sz="1100" dirty="0">
                        <a:latin typeface="Times New Roman"/>
                        <a:cs typeface="Times New Roman"/>
                      </a:endParaRPr>
                    </a:p>
                    <a:p>
                      <a:pPr marR="423545" algn="r">
                        <a:lnSpc>
                          <a:spcPct val="100000"/>
                        </a:lnSpc>
                      </a:pPr>
                      <a:endParaRPr sz="1200">
                        <a:latin typeface="Times New Roman"/>
                        <a:cs typeface="Times New Roman"/>
                      </a:endParaRPr>
                    </a:p>
                  </a:txBody>
                  <a:tcPr marL="0" marR="0" marT="6985" marB="0">
                    <a:lnL w="6350">
                      <a:solidFill>
                        <a:srgbClr val="000000"/>
                      </a:solidFill>
                      <a:prstDash val="solid"/>
                    </a:lnL>
                    <a:lnR w="9525">
                      <a:solidFill>
                        <a:srgbClr val="000000"/>
                      </a:solidFill>
                      <a:prstDash val="solid"/>
                    </a:lnR>
                    <a:lnT w="6350">
                      <a:solidFill>
                        <a:srgbClr val="000000"/>
                      </a:solidFill>
                      <a:prstDash val="soli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23573">
                <a:tc>
                  <a:txBody>
                    <a:bodyPr/>
                    <a:lstStyle/>
                    <a:p>
                      <a:pPr lvl="0" algn="ctr">
                        <a:lnSpc>
                          <a:spcPts val="1410"/>
                        </a:lnSpc>
                        <a:buNone/>
                      </a:pPr>
                      <a:endParaRPr lang="en-IN" sz="1200">
                        <a:latin typeface="Times New Roman"/>
                        <a:cs typeface="Times New Roman"/>
                      </a:endParaRPr>
                    </a:p>
                    <a:p>
                      <a:pPr lvl="0" algn="ctr">
                        <a:lnSpc>
                          <a:spcPts val="1410"/>
                        </a:lnSpc>
                        <a:buNone/>
                      </a:pPr>
                      <a:r>
                        <a:rPr lang="en-IN" sz="1200">
                          <a:latin typeface="Times New Roman"/>
                          <a:cs typeface="Times New Roman"/>
                        </a:rPr>
                        <a:t>Figure </a:t>
                      </a:r>
                      <a:r>
                        <a:rPr lang="en-IN" sz="1200" dirty="0">
                          <a:latin typeface="Times New Roman"/>
                          <a:cs typeface="Times New Roman"/>
                        </a:rPr>
                        <a:t>4</a:t>
                      </a:r>
                    </a:p>
                  </a:txBody>
                  <a:tcPr marL="0" marR="0" marT="5715" marB="0">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spcBef>
                          <a:spcPts val="45"/>
                        </a:spcBef>
                        <a:buNone/>
                      </a:pPr>
                      <a:r>
                        <a:rPr lang="en-US" sz="1200" dirty="0">
                          <a:latin typeface="Times New Roman"/>
                          <a:cs typeface="Times New Roman"/>
                        </a:rPr>
                        <a:t>Sample slide 1</a:t>
                      </a:r>
                    </a:p>
                  </a:txBody>
                  <a:tcPr marL="0" marR="0" marT="5715" marB="0" anchor="ctr">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buNone/>
                      </a:pPr>
                      <a:r>
                        <a:rPr lang="en-US" sz="1200">
                          <a:latin typeface="Times New Roman"/>
                          <a:cs typeface="Times New Roman"/>
                        </a:rPr>
                        <a:t>23</a:t>
                      </a:r>
                      <a:endParaRPr sz="1200" dirty="0">
                        <a:latin typeface="Times New Roman"/>
                        <a:cs typeface="Times New Roman"/>
                      </a:endParaRPr>
                    </a:p>
                  </a:txBody>
                  <a:tcPr marL="0" marR="0" marT="6985" marB="0" anchor="ctr">
                    <a:lnL w="6350">
                      <a:solidFill>
                        <a:srgbClr val="000000"/>
                      </a:solidFill>
                    </a:lnL>
                    <a:lnR w="9524">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7540579"/>
                  </a:ext>
                </a:extLst>
              </a:tr>
              <a:tr h="423573">
                <a:tc>
                  <a:txBody>
                    <a:bodyPr/>
                    <a:lstStyle/>
                    <a:p>
                      <a:pPr lvl="0" algn="ctr">
                        <a:lnSpc>
                          <a:spcPts val="1410"/>
                        </a:lnSpc>
                        <a:buNone/>
                      </a:pPr>
                      <a:endParaRPr lang="en-IN" sz="1200">
                        <a:latin typeface="Times New Roman"/>
                        <a:cs typeface="Times New Roman"/>
                      </a:endParaRPr>
                    </a:p>
                    <a:p>
                      <a:pPr lvl="0" algn="ctr">
                        <a:lnSpc>
                          <a:spcPts val="1410"/>
                        </a:lnSpc>
                        <a:buNone/>
                      </a:pPr>
                      <a:r>
                        <a:rPr lang="en-IN" sz="1200">
                          <a:latin typeface="Times New Roman"/>
                          <a:cs typeface="Times New Roman"/>
                        </a:rPr>
                        <a:t>Figure </a:t>
                      </a:r>
                      <a:r>
                        <a:rPr lang="en-IN" sz="1200" dirty="0">
                          <a:latin typeface="Times New Roman"/>
                          <a:cs typeface="Times New Roman"/>
                        </a:rPr>
                        <a:t>5</a:t>
                      </a:r>
                    </a:p>
                  </a:txBody>
                  <a:tcPr marL="0" marR="0" marT="5715" marB="0">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spcBef>
                          <a:spcPts val="45"/>
                        </a:spcBef>
                        <a:buNone/>
                      </a:pPr>
                      <a:r>
                        <a:rPr lang="en-US" sz="1200" b="0" i="0" u="none" strike="noStrike" noProof="0" dirty="0">
                          <a:solidFill>
                            <a:srgbClr val="000000"/>
                          </a:solidFill>
                          <a:latin typeface="Times New Roman"/>
                        </a:rPr>
                        <a:t>Sample slide 2</a:t>
                      </a:r>
                      <a:endParaRPr lang="en-US" dirty="0"/>
                    </a:p>
                  </a:txBody>
                  <a:tcPr marL="0" marR="0" marT="5715" marB="0" anchor="ctr">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buNone/>
                      </a:pPr>
                      <a:r>
                        <a:rPr lang="en-US" sz="1200">
                          <a:latin typeface="Times New Roman"/>
                          <a:cs typeface="Times New Roman"/>
                        </a:rPr>
                        <a:t>23</a:t>
                      </a:r>
                      <a:endParaRPr sz="1200" dirty="0">
                        <a:latin typeface="Times New Roman"/>
                        <a:cs typeface="Times New Roman"/>
                      </a:endParaRPr>
                    </a:p>
                  </a:txBody>
                  <a:tcPr marL="0" marR="0" marT="6985" marB="0" anchor="ctr">
                    <a:lnL w="6350">
                      <a:solidFill>
                        <a:srgbClr val="000000"/>
                      </a:solidFill>
                    </a:lnL>
                    <a:lnR w="9524">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18513572"/>
                  </a:ext>
                </a:extLst>
              </a:tr>
              <a:tr h="432586">
                <a:tc>
                  <a:txBody>
                    <a:bodyPr/>
                    <a:lstStyle/>
                    <a:p>
                      <a:pPr lvl="0" algn="ctr">
                        <a:lnSpc>
                          <a:spcPts val="1410"/>
                        </a:lnSpc>
                        <a:buNone/>
                      </a:pPr>
                      <a:endParaRPr lang="en-IN" sz="1200">
                        <a:latin typeface="Times New Roman"/>
                        <a:cs typeface="Times New Roman"/>
                      </a:endParaRPr>
                    </a:p>
                    <a:p>
                      <a:pPr lvl="0" algn="ctr">
                        <a:lnSpc>
                          <a:spcPts val="1410"/>
                        </a:lnSpc>
                        <a:buNone/>
                      </a:pPr>
                      <a:r>
                        <a:rPr lang="en-IN" sz="1200">
                          <a:latin typeface="Times New Roman"/>
                          <a:cs typeface="Times New Roman"/>
                        </a:rPr>
                        <a:t>Figure </a:t>
                      </a:r>
                      <a:r>
                        <a:rPr lang="en-IN" sz="1200" dirty="0">
                          <a:latin typeface="Times New Roman"/>
                          <a:cs typeface="Times New Roman"/>
                        </a:rPr>
                        <a:t>6</a:t>
                      </a:r>
                    </a:p>
                  </a:txBody>
                  <a:tcPr marL="0" marR="0" marT="5715" marB="0">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spcBef>
                          <a:spcPts val="45"/>
                        </a:spcBef>
                        <a:buNone/>
                      </a:pPr>
                      <a:r>
                        <a:rPr lang="en-US" sz="1200" b="0" i="0" u="none" strike="noStrike" noProof="0">
                          <a:solidFill>
                            <a:srgbClr val="000000"/>
                          </a:solidFill>
                          <a:latin typeface="Times New Roman"/>
                        </a:rPr>
                        <a:t>Sample slide 3</a:t>
                      </a:r>
                      <a:endParaRPr lang="en-US" dirty="0"/>
                    </a:p>
                  </a:txBody>
                  <a:tcPr marL="0" marR="0" marT="5715" marB="0" anchor="ctr">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buNone/>
                      </a:pPr>
                      <a:r>
                        <a:rPr lang="en-US" sz="1200">
                          <a:latin typeface="Times New Roman"/>
                          <a:cs typeface="Times New Roman"/>
                        </a:rPr>
                        <a:t>24</a:t>
                      </a:r>
                      <a:endParaRPr sz="1200" dirty="0">
                        <a:latin typeface="Times New Roman"/>
                        <a:cs typeface="Times New Roman"/>
                      </a:endParaRPr>
                    </a:p>
                  </a:txBody>
                  <a:tcPr marL="0" marR="0" marT="6985" marB="0" anchor="ctr">
                    <a:lnL w="6350">
                      <a:solidFill>
                        <a:srgbClr val="000000"/>
                      </a:solidFill>
                    </a:lnL>
                    <a:lnR w="9524">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77595605"/>
                  </a:ext>
                </a:extLst>
              </a:tr>
              <a:tr h="378512">
                <a:tc>
                  <a:txBody>
                    <a:bodyPr/>
                    <a:lstStyle/>
                    <a:p>
                      <a:pPr lvl="0" algn="ctr">
                        <a:lnSpc>
                          <a:spcPts val="1410"/>
                        </a:lnSpc>
                        <a:buNone/>
                      </a:pPr>
                      <a:endParaRPr lang="en-IN" sz="1200">
                        <a:latin typeface="Times New Roman"/>
                        <a:cs typeface="Times New Roman"/>
                      </a:endParaRPr>
                    </a:p>
                    <a:p>
                      <a:pPr lvl="0" algn="ctr">
                        <a:lnSpc>
                          <a:spcPts val="1410"/>
                        </a:lnSpc>
                        <a:buNone/>
                      </a:pPr>
                      <a:r>
                        <a:rPr lang="en-IN" sz="1200">
                          <a:latin typeface="Times New Roman"/>
                          <a:cs typeface="Times New Roman"/>
                        </a:rPr>
                        <a:t>Figure </a:t>
                      </a:r>
                      <a:r>
                        <a:rPr lang="en-IN" sz="1200" dirty="0">
                          <a:latin typeface="Times New Roman"/>
                          <a:cs typeface="Times New Roman"/>
                        </a:rPr>
                        <a:t>7</a:t>
                      </a:r>
                    </a:p>
                  </a:txBody>
                  <a:tcPr marL="0" marR="0" marT="5715" marB="0">
                    <a:lnL w="6350">
                      <a:solidFill>
                        <a:srgbClr val="000000"/>
                      </a:solidFill>
                    </a:lnL>
                    <a:lnR w="6350">
                      <a:solidFill>
                        <a:srgbClr val="000000"/>
                      </a:solidFill>
                    </a:lnR>
                    <a:lnT w="6350">
                      <a:solidFill>
                        <a:srgbClr val="000000"/>
                      </a:solidFill>
                    </a:lnT>
                    <a:lnB w="6350">
                      <a:solidFill>
                        <a:srgbClr val="000000"/>
                      </a:solidFill>
                    </a:lnB>
                  </a:tcPr>
                </a:tc>
                <a:tc>
                  <a:txBody>
                    <a:bodyPr/>
                    <a:lstStyle/>
                    <a:p>
                      <a:pPr lvl="0" algn="ctr">
                        <a:lnSpc>
                          <a:spcPct val="100000"/>
                        </a:lnSpc>
                        <a:spcBef>
                          <a:spcPts val="45"/>
                        </a:spcBef>
                        <a:buNone/>
                      </a:pPr>
                      <a:r>
                        <a:rPr lang="en-US" sz="1200" b="0" i="0" u="none" strike="noStrike">
                          <a:solidFill>
                            <a:srgbClr val="000000"/>
                          </a:solidFill>
                          <a:latin typeface="Times New Roman"/>
                          <a:ea typeface="+mn-ea"/>
                          <a:cs typeface="+mn-cs"/>
                        </a:rPr>
                        <a:t>Screenshot 4</a:t>
                      </a:r>
                      <a:endParaRPr lang="en-US" sz="1200" b="0" i="0" u="none" strike="noStrike" dirty="0">
                        <a:solidFill>
                          <a:srgbClr val="000000"/>
                        </a:solidFill>
                        <a:latin typeface="Times New Roman"/>
                        <a:ea typeface="+mn-ea"/>
                        <a:cs typeface="+mn-cs"/>
                      </a:endParaRPr>
                    </a:p>
                  </a:txBody>
                  <a:tcPr marL="0" marR="0" marT="5715" marB="0" anchor="ctr">
                    <a:lnL w="6350">
                      <a:solidFill>
                        <a:srgbClr val="000000"/>
                      </a:solidFill>
                    </a:lnL>
                    <a:lnR w="6350">
                      <a:solidFill>
                        <a:srgbClr val="000000"/>
                      </a:solidFill>
                    </a:lnR>
                    <a:lnT w="6350">
                      <a:solidFill>
                        <a:srgbClr val="000000"/>
                      </a:solidFill>
                    </a:lnT>
                    <a:lnB w="6350">
                      <a:solidFill>
                        <a:srgbClr val="000000"/>
                      </a:solidFill>
                    </a:lnB>
                  </a:tcPr>
                </a:tc>
                <a:tc>
                  <a:txBody>
                    <a:bodyPr/>
                    <a:lstStyle/>
                    <a:p>
                      <a:pPr lvl="0" algn="ctr">
                        <a:lnSpc>
                          <a:spcPct val="100000"/>
                        </a:lnSpc>
                        <a:buNone/>
                      </a:pPr>
                      <a:r>
                        <a:rPr lang="en-US" sz="1200">
                          <a:latin typeface="Times New Roman"/>
                          <a:cs typeface="Times New Roman"/>
                        </a:rPr>
                        <a:t>24</a:t>
                      </a:r>
                      <a:endParaRPr sz="1200" dirty="0">
                        <a:latin typeface="Times New Roman"/>
                        <a:cs typeface="Times New Roman"/>
                      </a:endParaRPr>
                    </a:p>
                  </a:txBody>
                  <a:tcPr marL="0" marR="0" marT="6985" marB="0" anchor="ctr">
                    <a:lnL w="6350">
                      <a:solidFill>
                        <a:srgbClr val="000000"/>
                      </a:solidFill>
                    </a:lnL>
                    <a:lnR w="9524">
                      <a:solidFill>
                        <a:srgbClr val="000000"/>
                      </a:solidFill>
                    </a:lnR>
                    <a:lnT w="6350">
                      <a:solidFill>
                        <a:srgbClr val="000000"/>
                      </a:solidFill>
                    </a:lnT>
                    <a:lnB w="6350">
                      <a:solidFill>
                        <a:srgbClr val="000000"/>
                      </a:solidFill>
                    </a:lnB>
                  </a:tcPr>
                </a:tc>
                <a:extLst>
                  <a:ext uri="{0D108BD9-81ED-4DB2-BD59-A6C34878D82A}">
                    <a16:rowId xmlns:a16="http://schemas.microsoft.com/office/drawing/2014/main" val="2462362927"/>
                  </a:ext>
                </a:extLst>
              </a:tr>
            </a:tbl>
          </a:graphicData>
        </a:graphic>
      </p:graphicFrame>
      <p:sp>
        <p:nvSpPr>
          <p:cNvPr id="12" name="Date Placeholder 11">
            <a:extLst>
              <a:ext uri="{FF2B5EF4-FFF2-40B4-BE49-F238E27FC236}">
                <a16:creationId xmlns:a16="http://schemas.microsoft.com/office/drawing/2014/main" id="{08D0931D-8829-C708-4FB6-A715A49AB0E1}"/>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70F83897-8C65-F2DF-8ECB-D2B1F00F3C3E}"/>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078499E2-72B2-0E27-BEBC-7609590B46C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955B8ED1-66CF-1C3C-8206-2D5D50F93FF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66A09A0C-5F70-677A-0B63-5581CB3299B9}"/>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iv</a:t>
            </a:r>
            <a:endParaRPr sz="1100">
              <a:latin typeface="Times New Roman"/>
              <a:cs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6472" y="777875"/>
            <a:ext cx="5940425" cy="9080114"/>
          </a:xfrm>
          <a:prstGeom prst="rect">
            <a:avLst/>
          </a:prstGeom>
        </p:spPr>
        <p:txBody>
          <a:bodyPr vert="horz" wrap="square" lIns="0" tIns="12065" rIns="0" bIns="0" rtlCol="0" anchor="t">
            <a:spAutoFit/>
          </a:bodyPr>
          <a:lstStyle/>
          <a:p>
            <a:pPr marL="2164715" algn="just">
              <a:lnSpc>
                <a:spcPct val="150000"/>
              </a:lnSpc>
              <a:spcBef>
                <a:spcPts val="95"/>
              </a:spcBef>
            </a:pPr>
            <a:endParaRPr lang="en-US" sz="1250" b="1">
              <a:latin typeface="Times New Roman" panose="02020603050405020304" pitchFamily="18" charset="0"/>
              <a:cs typeface="Times New Roman" panose="02020603050405020304" pitchFamily="18" charset="0"/>
            </a:endParaRPr>
          </a:p>
          <a:p>
            <a:pPr indent="457200" algn="just">
              <a:lnSpc>
                <a:spcPct val="150000"/>
              </a:lnSpc>
              <a:spcAft>
                <a:spcPts val="1200"/>
              </a:spcAft>
            </a:pPr>
            <a:endParaRPr lang="en-US" sz="1400">
              <a:highlight>
                <a:srgbClr val="FFFFFF"/>
              </a:highlight>
              <a:latin typeface="Times New Roman" panose="02020603050405020304" pitchFamily="18" charset="0"/>
              <a:cs typeface="Times New Roman" panose="02020603050405020304" pitchFamily="18" charset="0"/>
            </a:endParaRPr>
          </a:p>
          <a:p>
            <a:pPr indent="457200" algn="just">
              <a:lnSpc>
                <a:spcPct val="150000"/>
              </a:lnSpc>
              <a:spcAft>
                <a:spcPts val="1200"/>
              </a:spcAft>
            </a:pPr>
            <a:r>
              <a:rPr lang="en-US" sz="140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In </a:t>
            </a: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an era where human-computer interaction has evolved to be more intuitive and efficient, the Hand Gesture Recognition and Control System stands as a pioneering endeavor to bridge the physical and digital worlds through natural, non-verbal communication. Leveraging computer vision and machine learning techniques, this project strives to empower users to interact with computers seamlessly using hand gestures.</a:t>
            </a:r>
            <a:endParaRPr lang="en-IN" sz="140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50000"/>
              </a:lnSpc>
              <a:spcAft>
                <a:spcPts val="1200"/>
              </a:spcAft>
            </a:pP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The Gesture Control for YouTube project introduces an innovative solution for hands-free control of YouTube videos using hand gestures. This computer vision-based application combines hand tracking and gesture recognition techniques to enable users to interact with YouTube playback intuitively and effortlessly.</a:t>
            </a:r>
            <a:endParaRPr lang="en-IN"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50000"/>
              </a:lnSpc>
              <a:spcAft>
                <a:spcPts val="1200"/>
              </a:spcAft>
            </a:pP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By leveraging the power of computer vision and machine learning, the application tracks and detects the user's hand movements in real-time. It then applies a trained classification model to recognize and interpret specific hand gestures. These gestures encompass a range of controls such as adjusting volume, playing/pausing videos, entering/exiting </a:t>
            </a:r>
            <a:r>
              <a:rPr lang="en-US" sz="1400" dirty="0" err="1">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fullscreen</a:t>
            </a: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mode, and skipping forward/rewinding</a:t>
            </a:r>
            <a:endParaRPr lang="en-IN" sz="140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50000"/>
              </a:lnSpc>
              <a:spcAft>
                <a:spcPts val="1200"/>
              </a:spcAft>
            </a:pP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This project allows users to control YouTube videos using hand gestures. By leveraging computer vision and machine learning techniques, the project captures hand movements through a webcam and translates them into commands that interact with YouTube. Whether you want to adjust the volume, navigate through the video, or enter full-screen mode, this project enables intuitive control using your hands.</a:t>
            </a:r>
            <a:endParaRPr lang="en-IN"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12700" marR="5080" indent="456565" algn="just">
              <a:lnSpc>
                <a:spcPct val="150000"/>
              </a:lnSpc>
            </a:pPr>
            <a:endParaRPr lang="en-US" sz="1250">
              <a:latin typeface="Times New Roman" panose="02020603050405020304" pitchFamily="18" charset="0"/>
              <a:cs typeface="Times New Roman" panose="02020603050405020304" pitchFamily="18" charset="0"/>
            </a:endParaRPr>
          </a:p>
        </p:txBody>
      </p:sp>
      <p:sp>
        <p:nvSpPr>
          <p:cNvPr id="11" name="Date Placeholder 10">
            <a:extLst>
              <a:ext uri="{FF2B5EF4-FFF2-40B4-BE49-F238E27FC236}">
                <a16:creationId xmlns:a16="http://schemas.microsoft.com/office/drawing/2014/main" id="{500D1057-713A-AD9F-AF93-0DF0231FABD3}"/>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31AB3AA0-56C6-CF90-BAEA-3C04826D784A}"/>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69AEB6F6-D6AA-D217-F01D-C20A17BEE86F}"/>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C102E64F-1771-C3CD-5143-6361679642C0}"/>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F9D346E6-0128-3F4C-30BC-94F5E4742D23}"/>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a:t>
            </a:r>
            <a:endParaRPr sz="1100">
              <a:latin typeface="Times New Roman"/>
              <a:cs typeface="Times New Roman"/>
            </a:endParaRPr>
          </a:p>
        </p:txBody>
      </p:sp>
      <p:sp>
        <p:nvSpPr>
          <p:cNvPr id="17" name="object 5">
            <a:extLst>
              <a:ext uri="{FF2B5EF4-FFF2-40B4-BE49-F238E27FC236}">
                <a16:creationId xmlns:a16="http://schemas.microsoft.com/office/drawing/2014/main" id="{5D0C8791-8229-2404-EC52-E7343FB33E24}"/>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1. INTRODUCTION</a:t>
            </a:r>
            <a:endParaRPr sz="1600">
              <a:latin typeface="Times New Roman"/>
              <a:cs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6" name="object 6"/>
          <p:cNvGraphicFramePr>
            <a:graphicFrameLocks noGrp="1"/>
          </p:cNvGraphicFramePr>
          <p:nvPr>
            <p:extLst>
              <p:ext uri="{D42A27DB-BD31-4B8C-83A1-F6EECF244321}">
                <p14:modId xmlns:p14="http://schemas.microsoft.com/office/powerpoint/2010/main" val="332588194"/>
              </p:ext>
            </p:extLst>
          </p:nvPr>
        </p:nvGraphicFramePr>
        <p:xfrm>
          <a:off x="1103680" y="1632457"/>
          <a:ext cx="5402579" cy="7427458"/>
        </p:xfrm>
        <a:graphic>
          <a:graphicData uri="http://schemas.openxmlformats.org/drawingml/2006/table">
            <a:tbl>
              <a:tblPr firstRow="1" bandRow="1">
                <a:tableStyleId>{2D5ABB26-0587-4C30-8999-92F81FD0307C}</a:tableStyleId>
              </a:tblPr>
              <a:tblGrid>
                <a:gridCol w="2686050">
                  <a:extLst>
                    <a:ext uri="{9D8B030D-6E8A-4147-A177-3AD203B41FA5}">
                      <a16:colId xmlns:a16="http://schemas.microsoft.com/office/drawing/2014/main" val="20000"/>
                    </a:ext>
                  </a:extLst>
                </a:gridCol>
                <a:gridCol w="2716529">
                  <a:extLst>
                    <a:ext uri="{9D8B030D-6E8A-4147-A177-3AD203B41FA5}">
                      <a16:colId xmlns:a16="http://schemas.microsoft.com/office/drawing/2014/main" val="20001"/>
                    </a:ext>
                  </a:extLst>
                </a:gridCol>
              </a:tblGrid>
              <a:tr h="507491">
                <a:tc>
                  <a:txBody>
                    <a:bodyPr/>
                    <a:lstStyle/>
                    <a:p>
                      <a:pPr>
                        <a:lnSpc>
                          <a:spcPct val="100000"/>
                        </a:lnSpc>
                      </a:pPr>
                      <a:endParaRPr sz="1200">
                        <a:latin typeface="Times New Roman"/>
                        <a:cs typeface="Times New Roman"/>
                      </a:endParaRPr>
                    </a:p>
                    <a:p>
                      <a:pPr marL="857885">
                        <a:lnSpc>
                          <a:spcPct val="100000"/>
                        </a:lnSpc>
                      </a:pPr>
                      <a:r>
                        <a:rPr sz="1200" b="1" spc="-15" dirty="0">
                          <a:latin typeface="Times New Roman"/>
                          <a:cs typeface="Times New Roman"/>
                        </a:rPr>
                        <a:t>CONTENTS</a:t>
                      </a:r>
                      <a:endParaRPr sz="12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200">
                        <a:latin typeface="Times New Roman"/>
                        <a:cs typeface="Times New Roman"/>
                      </a:endParaRPr>
                    </a:p>
                    <a:p>
                      <a:pPr marL="8890" algn="ctr">
                        <a:lnSpc>
                          <a:spcPct val="100000"/>
                        </a:lnSpc>
                      </a:pPr>
                      <a:r>
                        <a:rPr sz="1200" b="1" spc="-5" dirty="0">
                          <a:latin typeface="Times New Roman"/>
                          <a:cs typeface="Times New Roman"/>
                        </a:rPr>
                        <a:t>DATE</a:t>
                      </a:r>
                      <a:r>
                        <a:rPr sz="1200" b="1" spc="-35" dirty="0">
                          <a:latin typeface="Times New Roman"/>
                          <a:cs typeface="Times New Roman"/>
                        </a:rPr>
                        <a:t> </a:t>
                      </a:r>
                      <a:r>
                        <a:rPr sz="1200" b="1" dirty="0">
                          <a:latin typeface="Times New Roman"/>
                          <a:cs typeface="Times New Roman"/>
                        </a:rPr>
                        <a:t>OF</a:t>
                      </a:r>
                      <a:r>
                        <a:rPr sz="1200" b="1" spc="-10" dirty="0">
                          <a:latin typeface="Times New Roman"/>
                          <a:cs typeface="Times New Roman"/>
                        </a:rPr>
                        <a:t> </a:t>
                      </a:r>
                      <a:r>
                        <a:rPr sz="1200" b="1" spc="-15" dirty="0">
                          <a:latin typeface="Times New Roman"/>
                          <a:cs typeface="Times New Roman"/>
                        </a:rPr>
                        <a:t>COMPLETION</a:t>
                      </a:r>
                      <a:endParaRPr sz="12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452627">
                <a:tc>
                  <a:txBody>
                    <a:bodyPr/>
                    <a:lstStyle/>
                    <a:p>
                      <a:pPr>
                        <a:lnSpc>
                          <a:spcPct val="100000"/>
                        </a:lnSpc>
                        <a:spcBef>
                          <a:spcPts val="45"/>
                        </a:spcBef>
                      </a:pPr>
                      <a:endParaRPr sz="1150">
                        <a:latin typeface="Times New Roman"/>
                        <a:cs typeface="Times New Roman"/>
                      </a:endParaRPr>
                    </a:p>
                    <a:p>
                      <a:pPr marL="774065">
                        <a:lnSpc>
                          <a:spcPct val="100000"/>
                        </a:lnSpc>
                      </a:pPr>
                      <a:r>
                        <a:rPr sz="1200" b="1" spc="-5" dirty="0">
                          <a:latin typeface="Times New Roman"/>
                          <a:cs typeface="Times New Roman"/>
                        </a:rPr>
                        <a:t>Literature</a:t>
                      </a:r>
                      <a:r>
                        <a:rPr sz="1200" b="1" spc="-25" dirty="0">
                          <a:latin typeface="Times New Roman"/>
                          <a:cs typeface="Times New Roman"/>
                        </a:rPr>
                        <a:t> </a:t>
                      </a:r>
                      <a:r>
                        <a:rPr sz="1200" b="1" spc="-15" dirty="0">
                          <a:latin typeface="Times New Roman"/>
                          <a:cs typeface="Times New Roman"/>
                        </a:rPr>
                        <a:t>review</a:t>
                      </a:r>
                      <a:endParaRPr sz="120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20"/>
                        </a:spcBef>
                      </a:pPr>
                      <a:endParaRPr sz="1150">
                        <a:latin typeface="Times New Roman"/>
                        <a:cs typeface="Times New Roman"/>
                      </a:endParaRPr>
                    </a:p>
                    <a:p>
                      <a:pPr marL="6350" algn="ctr">
                        <a:lnSpc>
                          <a:spcPct val="100000"/>
                        </a:lnSpc>
                      </a:pPr>
                      <a:endParaRPr sz="1200" b="1" spc="-15" dirty="0">
                        <a:latin typeface="Times New Roman"/>
                        <a:cs typeface="Times New Roman"/>
                      </a:endParaRPr>
                    </a:p>
                  </a:txBody>
                  <a:tcPr marL="0" marR="0" marT="254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1"/>
                  </a:ext>
                </a:extLst>
              </a:tr>
              <a:tr h="443308">
                <a:tc>
                  <a:txBody>
                    <a:bodyPr/>
                    <a:lstStyle/>
                    <a:p>
                      <a:pPr>
                        <a:lnSpc>
                          <a:spcPct val="100000"/>
                        </a:lnSpc>
                        <a:spcBef>
                          <a:spcPts val="55"/>
                        </a:spcBef>
                      </a:pPr>
                      <a:endParaRPr sz="1100">
                        <a:latin typeface="Times New Roman"/>
                        <a:cs typeface="Times New Roman"/>
                      </a:endParaRPr>
                    </a:p>
                    <a:p>
                      <a:pPr marL="5080" algn="ctr">
                        <a:lnSpc>
                          <a:spcPct val="100000"/>
                        </a:lnSpc>
                      </a:pPr>
                      <a:r>
                        <a:rPr sz="1200" b="1" spc="-15" dirty="0">
                          <a:latin typeface="Times New Roman"/>
                          <a:cs typeface="Times New Roman"/>
                        </a:rPr>
                        <a:t>Methodology</a:t>
                      </a:r>
                      <a:endParaRPr sz="1200">
                        <a:latin typeface="Times New Roman"/>
                        <a:cs typeface="Times New Roman"/>
                      </a:endParaRPr>
                    </a:p>
                  </a:txBody>
                  <a:tcPr marL="0" marR="0" marT="6985" marB="0">
                    <a:lnL w="6350">
                      <a:solidFill>
                        <a:srgbClr val="000000"/>
                      </a:solidFill>
                      <a:prstDash val="solid"/>
                    </a:lnL>
                    <a:lnR w="6350">
                      <a:solidFill>
                        <a:srgbClr val="000000"/>
                      </a:solidFill>
                      <a:prstDash val="solid"/>
                    </a:lnR>
                    <a:lnT w="6350">
                      <a:solidFill>
                        <a:srgbClr val="000000"/>
                      </a:solidFill>
                      <a:prstDash val="solid"/>
                    </a:lnT>
                  </a:tcPr>
                </a:tc>
                <a:tc>
                  <a:txBody>
                    <a:bodyPr/>
                    <a:lstStyle/>
                    <a:p>
                      <a:pPr>
                        <a:lnSpc>
                          <a:spcPct val="100000"/>
                        </a:lnSpc>
                      </a:pPr>
                      <a:endParaRPr sz="1200">
                        <a:latin typeface="Times New Roman"/>
                        <a:cs typeface="Times New Roman"/>
                      </a:endParaRPr>
                    </a:p>
                    <a:p>
                      <a:pPr marL="6985" algn="ctr">
                        <a:lnSpc>
                          <a:spcPct val="100000"/>
                        </a:lnSpc>
                      </a:pPr>
                      <a:r>
                        <a:rPr lang="en-US" sz="1200" b="1" spc="-15" dirty="0">
                          <a:latin typeface="Times New Roman"/>
                          <a:cs typeface="Times New Roman"/>
                        </a:rPr>
                        <a:t>02/03/2024-13/03/2024</a:t>
                      </a:r>
                      <a:endParaRPr sz="1200" dirty="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tcPr>
                </a:tc>
                <a:extLst>
                  <a:ext uri="{0D108BD9-81ED-4DB2-BD59-A6C34878D82A}">
                    <a16:rowId xmlns:a16="http://schemas.microsoft.com/office/drawing/2014/main" val="10002"/>
                  </a:ext>
                </a:extLst>
              </a:tr>
              <a:tr h="302704">
                <a:tc>
                  <a:txBody>
                    <a:bodyPr/>
                    <a:lstStyle/>
                    <a:p>
                      <a:pPr marL="73025">
                        <a:lnSpc>
                          <a:spcPct val="100000"/>
                        </a:lnSpc>
                        <a:spcBef>
                          <a:spcPts val="580"/>
                        </a:spcBef>
                      </a:pPr>
                      <a:r>
                        <a:rPr sz="1200" spc="-5" dirty="0">
                          <a:latin typeface="Times New Roman"/>
                          <a:cs typeface="Times New Roman"/>
                        </a:rPr>
                        <a:t>1.Familiarisation</a:t>
                      </a:r>
                      <a:r>
                        <a:rPr sz="1200" spc="-35" dirty="0">
                          <a:latin typeface="Times New Roman"/>
                          <a:cs typeface="Times New Roman"/>
                        </a:rPr>
                        <a:t> </a:t>
                      </a:r>
                      <a:r>
                        <a:rPr sz="1200" dirty="0">
                          <a:latin typeface="Times New Roman"/>
                          <a:cs typeface="Times New Roman"/>
                        </a:rPr>
                        <a:t>of</a:t>
                      </a:r>
                      <a:r>
                        <a:rPr lang="en-US" sz="1200" spc="-40" dirty="0">
                          <a:latin typeface="Times New Roman"/>
                          <a:cs typeface="Times New Roman"/>
                        </a:rPr>
                        <a:t>  python</a:t>
                      </a:r>
                      <a:endParaRPr sz="1200" spc="-10" dirty="0">
                        <a:latin typeface="Times New Roman"/>
                        <a:cs typeface="Times New Roman"/>
                      </a:endParaRPr>
                    </a:p>
                  </a:txBody>
                  <a:tcPr marL="0" marR="0" marT="73660" marB="0">
                    <a:lnL w="6350">
                      <a:solidFill>
                        <a:srgbClr val="000000"/>
                      </a:solidFill>
                      <a:prstDash val="solid"/>
                    </a:lnL>
                    <a:lnR w="6350">
                      <a:solidFill>
                        <a:srgbClr val="000000"/>
                      </a:solidFill>
                      <a:prstDash val="solid"/>
                    </a:lnR>
                  </a:tcPr>
                </a:tc>
                <a:tc>
                  <a:txBody>
                    <a:bodyPr/>
                    <a:lstStyle/>
                    <a:p>
                      <a:pPr marL="6350" algn="ctr">
                        <a:lnSpc>
                          <a:spcPct val="100000"/>
                        </a:lnSpc>
                        <a:spcBef>
                          <a:spcPts val="520"/>
                        </a:spcBef>
                      </a:pPr>
                      <a:r>
                        <a:rPr lang="en-US" sz="1200" spc="-15" dirty="0">
                          <a:latin typeface="Times New Roman"/>
                          <a:cs typeface="Times New Roman"/>
                        </a:rPr>
                        <a:t>02/03/2024</a:t>
                      </a:r>
                      <a:endParaRPr sz="1200" dirty="0">
                        <a:latin typeface="Times New Roman"/>
                        <a:cs typeface="Times New Roman"/>
                      </a:endParaRPr>
                    </a:p>
                  </a:txBody>
                  <a:tcPr marL="0" marR="0" marT="6604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3"/>
                  </a:ext>
                </a:extLst>
              </a:tr>
              <a:tr h="262889">
                <a:tc>
                  <a:txBody>
                    <a:bodyPr/>
                    <a:lstStyle/>
                    <a:p>
                      <a:pPr marL="73025">
                        <a:lnSpc>
                          <a:spcPct val="100000"/>
                        </a:lnSpc>
                        <a:spcBef>
                          <a:spcPts val="270"/>
                        </a:spcBef>
                      </a:pPr>
                      <a:r>
                        <a:rPr sz="1200" spc="-5" dirty="0">
                          <a:latin typeface="Times New Roman"/>
                          <a:cs typeface="Times New Roman"/>
                        </a:rPr>
                        <a:t>2.Familiarisation</a:t>
                      </a:r>
                      <a:r>
                        <a:rPr sz="1200" spc="-30" dirty="0">
                          <a:latin typeface="Times New Roman"/>
                          <a:cs typeface="Times New Roman"/>
                        </a:rPr>
                        <a:t> </a:t>
                      </a:r>
                      <a:r>
                        <a:rPr sz="1200" dirty="0">
                          <a:latin typeface="Times New Roman"/>
                          <a:cs typeface="Times New Roman"/>
                        </a:rPr>
                        <a:t>of</a:t>
                      </a:r>
                      <a:r>
                        <a:rPr lang="en-US" sz="1200" spc="-10" dirty="0">
                          <a:latin typeface="Times New Roman"/>
                          <a:cs typeface="Times New Roman"/>
                        </a:rPr>
                        <a:t> </a:t>
                      </a:r>
                      <a:r>
                        <a:rPr lang="en-US" sz="1200" spc="-10" dirty="0" err="1">
                          <a:latin typeface="Times New Roman"/>
                          <a:cs typeface="Times New Roman"/>
                        </a:rPr>
                        <a:t>tensorflow</a:t>
                      </a:r>
                      <a:endParaRPr sz="1200" spc="-5" dirty="0" err="1">
                        <a:latin typeface="Times New Roman"/>
                        <a:cs typeface="Times New Roman"/>
                      </a:endParaRPr>
                    </a:p>
                  </a:txBody>
                  <a:tcPr marL="0" marR="0" marT="34290" marB="0">
                    <a:lnL w="6350">
                      <a:solidFill>
                        <a:srgbClr val="000000"/>
                      </a:solidFill>
                      <a:prstDash val="solid"/>
                    </a:lnL>
                    <a:lnR w="6350">
                      <a:solidFill>
                        <a:srgbClr val="000000"/>
                      </a:solidFill>
                      <a:prstDash val="solid"/>
                    </a:lnR>
                  </a:tcPr>
                </a:tc>
                <a:tc>
                  <a:txBody>
                    <a:bodyPr/>
                    <a:lstStyle/>
                    <a:p>
                      <a:pPr marL="6350" algn="ctr">
                        <a:lnSpc>
                          <a:spcPct val="100000"/>
                        </a:lnSpc>
                        <a:spcBef>
                          <a:spcPts val="210"/>
                        </a:spcBef>
                      </a:pPr>
                      <a:r>
                        <a:rPr lang="en-US" sz="1200" spc="-15" dirty="0">
                          <a:latin typeface="Times New Roman"/>
                          <a:cs typeface="Times New Roman"/>
                        </a:rPr>
                        <a:t>05/03/2024</a:t>
                      </a:r>
                      <a:endParaRPr sz="1200" spc="-15" dirty="0">
                        <a:latin typeface="Times New Roman"/>
                        <a:cs typeface="Times New Roman"/>
                      </a:endParaRPr>
                    </a:p>
                  </a:txBody>
                  <a:tcPr marL="0" marR="0" marT="2667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4"/>
                  </a:ext>
                </a:extLst>
              </a:tr>
              <a:tr h="262890">
                <a:tc>
                  <a:txBody>
                    <a:bodyPr/>
                    <a:lstStyle/>
                    <a:p>
                      <a:pPr marL="73025">
                        <a:lnSpc>
                          <a:spcPct val="100000"/>
                        </a:lnSpc>
                        <a:spcBef>
                          <a:spcPts val="265"/>
                        </a:spcBef>
                      </a:pPr>
                      <a:r>
                        <a:rPr sz="1200" spc="-5" dirty="0">
                          <a:latin typeface="Times New Roman"/>
                          <a:cs typeface="Times New Roman"/>
                        </a:rPr>
                        <a:t>3.Familiarisation</a:t>
                      </a:r>
                      <a:r>
                        <a:rPr sz="1200" spc="-30" dirty="0">
                          <a:latin typeface="Times New Roman"/>
                          <a:cs typeface="Times New Roman"/>
                        </a:rPr>
                        <a:t> </a:t>
                      </a:r>
                      <a:r>
                        <a:rPr sz="1200" dirty="0">
                          <a:latin typeface="Times New Roman"/>
                          <a:cs typeface="Times New Roman"/>
                        </a:rPr>
                        <a:t>of</a:t>
                      </a:r>
                      <a:r>
                        <a:rPr lang="en-US" sz="1200" spc="-35" dirty="0">
                          <a:latin typeface="Times New Roman"/>
                          <a:cs typeface="Times New Roman"/>
                        </a:rPr>
                        <a:t> </a:t>
                      </a:r>
                      <a:r>
                        <a:rPr lang="en-US" sz="1200" spc="-35" dirty="0" err="1">
                          <a:latin typeface="Times New Roman"/>
                          <a:cs typeface="Times New Roman"/>
                        </a:rPr>
                        <a:t>pyauotogui</a:t>
                      </a:r>
                      <a:endParaRPr sz="1200" spc="-20" dirty="0" err="1">
                        <a:latin typeface="Times New Roman"/>
                        <a:cs typeface="Times New Roman"/>
                      </a:endParaRPr>
                    </a:p>
                  </a:txBody>
                  <a:tcPr marL="0" marR="0" marT="33655" marB="0">
                    <a:lnL w="6350">
                      <a:solidFill>
                        <a:srgbClr val="000000"/>
                      </a:solidFill>
                      <a:prstDash val="solid"/>
                    </a:lnL>
                    <a:lnR w="6350">
                      <a:solidFill>
                        <a:srgbClr val="000000"/>
                      </a:solidFill>
                      <a:prstDash val="solid"/>
                    </a:lnR>
                  </a:tcPr>
                </a:tc>
                <a:tc>
                  <a:txBody>
                    <a:bodyPr/>
                    <a:lstStyle/>
                    <a:p>
                      <a:pPr marL="6350" algn="ctr">
                        <a:lnSpc>
                          <a:spcPct val="100000"/>
                        </a:lnSpc>
                        <a:spcBef>
                          <a:spcPts val="204"/>
                        </a:spcBef>
                      </a:pPr>
                      <a:r>
                        <a:rPr lang="en-US" sz="1200" spc="-15" dirty="0">
                          <a:latin typeface="Times New Roman"/>
                          <a:cs typeface="Times New Roman"/>
                        </a:rPr>
                        <a:t>08/03/2024</a:t>
                      </a:r>
                      <a:endParaRPr sz="1200" dirty="0">
                        <a:latin typeface="Times New Roman"/>
                        <a:cs typeface="Times New Roman"/>
                      </a:endParaRPr>
                    </a:p>
                  </a:txBody>
                  <a:tcPr marL="0" marR="0" marT="26034"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5"/>
                  </a:ext>
                </a:extLst>
              </a:tr>
              <a:tr h="237744">
                <a:tc>
                  <a:txBody>
                    <a:bodyPr/>
                    <a:lstStyle/>
                    <a:p>
                      <a:pPr marL="73025">
                        <a:lnSpc>
                          <a:spcPct val="100000"/>
                        </a:lnSpc>
                        <a:spcBef>
                          <a:spcPts val="270"/>
                        </a:spcBef>
                      </a:pPr>
                      <a:r>
                        <a:rPr sz="1200" spc="-5" dirty="0">
                          <a:latin typeface="Times New Roman"/>
                          <a:cs typeface="Times New Roman"/>
                        </a:rPr>
                        <a:t>4.Familiarisation</a:t>
                      </a:r>
                      <a:r>
                        <a:rPr sz="1200" spc="-35" dirty="0">
                          <a:latin typeface="Times New Roman"/>
                          <a:cs typeface="Times New Roman"/>
                        </a:rPr>
                        <a:t> </a:t>
                      </a:r>
                      <a:r>
                        <a:rPr sz="1200" dirty="0">
                          <a:latin typeface="Times New Roman"/>
                          <a:cs typeface="Times New Roman"/>
                        </a:rPr>
                        <a:t>of</a:t>
                      </a:r>
                      <a:r>
                        <a:rPr lang="en-US" sz="1200" spc="-50" dirty="0">
                          <a:latin typeface="Times New Roman"/>
                          <a:cs typeface="Times New Roman"/>
                        </a:rPr>
                        <a:t> </a:t>
                      </a:r>
                      <a:r>
                        <a:rPr lang="en-US" sz="1200" spc="-50" dirty="0" err="1">
                          <a:latin typeface="Times New Roman"/>
                          <a:cs typeface="Times New Roman"/>
                        </a:rPr>
                        <a:t>opencv</a:t>
                      </a:r>
                      <a:endParaRPr sz="1200" dirty="0" err="1">
                        <a:latin typeface="Times New Roman"/>
                        <a:cs typeface="Times New Roman"/>
                      </a:endParaRPr>
                    </a:p>
                  </a:txBody>
                  <a:tcPr marL="0" marR="0" marT="34290" marB="0">
                    <a:lnL w="6350">
                      <a:solidFill>
                        <a:srgbClr val="000000"/>
                      </a:solidFill>
                      <a:prstDash val="solid"/>
                    </a:lnL>
                    <a:lnR w="6350">
                      <a:solidFill>
                        <a:srgbClr val="000000"/>
                      </a:solidFill>
                      <a:prstDash val="solid"/>
                    </a:lnR>
                  </a:tcPr>
                </a:tc>
                <a:tc>
                  <a:txBody>
                    <a:bodyPr/>
                    <a:lstStyle/>
                    <a:p>
                      <a:pPr marL="6350" algn="ctr">
                        <a:lnSpc>
                          <a:spcPct val="100000"/>
                        </a:lnSpc>
                        <a:spcBef>
                          <a:spcPts val="210"/>
                        </a:spcBef>
                      </a:pPr>
                      <a:r>
                        <a:rPr lang="en-US" sz="1200" spc="-15" dirty="0">
                          <a:latin typeface="Times New Roman"/>
                          <a:cs typeface="Times New Roman"/>
                        </a:rPr>
                        <a:t>11/03/2024</a:t>
                      </a:r>
                      <a:endParaRPr sz="1200" dirty="0">
                        <a:latin typeface="Times New Roman"/>
                        <a:cs typeface="Times New Roman"/>
                      </a:endParaRPr>
                    </a:p>
                  </a:txBody>
                  <a:tcPr marL="0" marR="0" marT="2667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6"/>
                  </a:ext>
                </a:extLst>
              </a:tr>
              <a:tr h="644256">
                <a:tc>
                  <a:txBody>
                    <a:bodyPr/>
                    <a:lstStyle/>
                    <a:p>
                      <a:pPr marL="73025">
                        <a:lnSpc>
                          <a:spcPct val="100000"/>
                        </a:lnSpc>
                        <a:spcBef>
                          <a:spcPts val="125"/>
                        </a:spcBef>
                      </a:pPr>
                      <a:r>
                        <a:rPr sz="1200" spc="-5" dirty="0">
                          <a:latin typeface="Times New Roman"/>
                          <a:cs typeface="Times New Roman"/>
                        </a:rPr>
                        <a:t>5.Familiarisation</a:t>
                      </a:r>
                      <a:r>
                        <a:rPr sz="1200" spc="-15" dirty="0">
                          <a:latin typeface="Times New Roman"/>
                          <a:cs typeface="Times New Roman"/>
                        </a:rPr>
                        <a:t> </a:t>
                      </a:r>
                      <a:r>
                        <a:rPr sz="1200" dirty="0">
                          <a:latin typeface="Times New Roman"/>
                          <a:cs typeface="Times New Roman"/>
                        </a:rPr>
                        <a:t>of</a:t>
                      </a:r>
                      <a:r>
                        <a:rPr lang="en-US" sz="1200" spc="-15" dirty="0">
                          <a:latin typeface="Times New Roman"/>
                          <a:cs typeface="Times New Roman"/>
                        </a:rPr>
                        <a:t> </a:t>
                      </a:r>
                      <a:r>
                        <a:rPr lang="en-US" sz="1200" spc="-15" dirty="0" err="1">
                          <a:latin typeface="Times New Roman"/>
                          <a:cs typeface="Times New Roman"/>
                        </a:rPr>
                        <a:t>mediapipe</a:t>
                      </a:r>
                      <a:endParaRPr sz="1200" dirty="0" err="1">
                        <a:latin typeface="Times New Roman"/>
                        <a:cs typeface="Times New Roman"/>
                      </a:endParaRPr>
                    </a:p>
                  </a:txBody>
                  <a:tcPr marL="0" marR="0" marT="15875" marB="0">
                    <a:lnL w="6350">
                      <a:solidFill>
                        <a:srgbClr val="000000"/>
                      </a:solidFill>
                      <a:prstDash val="solid"/>
                    </a:lnL>
                    <a:lnR w="6350">
                      <a:solidFill>
                        <a:srgbClr val="000000"/>
                      </a:solidFill>
                      <a:prstDash val="solid"/>
                    </a:lnR>
                    <a:lnB w="6350">
                      <a:solidFill>
                        <a:srgbClr val="000000"/>
                      </a:solidFill>
                      <a:prstDash val="solid"/>
                    </a:lnB>
                  </a:tcPr>
                </a:tc>
                <a:tc>
                  <a:txBody>
                    <a:bodyPr/>
                    <a:lstStyle/>
                    <a:p>
                      <a:pPr marL="11430" algn="ctr">
                        <a:lnSpc>
                          <a:spcPct val="100000"/>
                        </a:lnSpc>
                        <a:spcBef>
                          <a:spcPts val="5"/>
                        </a:spcBef>
                      </a:pPr>
                      <a:r>
                        <a:rPr lang="en-US" sz="1200" spc="-15" dirty="0">
                          <a:latin typeface="Times New Roman"/>
                          <a:cs typeface="Times New Roman"/>
                        </a:rPr>
                        <a:t>13/03/2024</a:t>
                      </a:r>
                      <a:endParaRPr sz="1200" dirty="0">
                        <a:latin typeface="Times New Roman"/>
                        <a:cs typeface="Times New Roman"/>
                      </a:endParaRPr>
                    </a:p>
                  </a:txBody>
                  <a:tcPr marL="0" marR="0" marT="635" marB="0">
                    <a:lnL w="6350">
                      <a:solidFill>
                        <a:srgbClr val="000000"/>
                      </a:solidFill>
                      <a:prstDash val="solid"/>
                    </a:lnL>
                    <a:lnR w="6350">
                      <a:solidFill>
                        <a:srgbClr val="000000"/>
                      </a:solidFill>
                      <a:prstDash val="solid"/>
                    </a:lnR>
                    <a:lnB w="6350">
                      <a:solidFill>
                        <a:srgbClr val="000000"/>
                      </a:solidFill>
                      <a:prstDash val="solid"/>
                    </a:lnB>
                  </a:tcPr>
                </a:tc>
                <a:extLst>
                  <a:ext uri="{0D108BD9-81ED-4DB2-BD59-A6C34878D82A}">
                    <a16:rowId xmlns:a16="http://schemas.microsoft.com/office/drawing/2014/main" val="10007"/>
                  </a:ext>
                </a:extLst>
              </a:tr>
              <a:tr h="399810">
                <a:tc>
                  <a:txBody>
                    <a:bodyPr/>
                    <a:lstStyle/>
                    <a:p>
                      <a:pPr>
                        <a:lnSpc>
                          <a:spcPct val="100000"/>
                        </a:lnSpc>
                        <a:spcBef>
                          <a:spcPts val="45"/>
                        </a:spcBef>
                      </a:pPr>
                      <a:endParaRPr sz="1150">
                        <a:latin typeface="Times New Roman"/>
                        <a:cs typeface="Times New Roman"/>
                      </a:endParaRPr>
                    </a:p>
                    <a:p>
                      <a:pPr marL="5080" algn="ctr">
                        <a:lnSpc>
                          <a:spcPct val="100000"/>
                        </a:lnSpc>
                      </a:pPr>
                      <a:r>
                        <a:rPr sz="1200" b="1" spc="-15" dirty="0">
                          <a:latin typeface="Times New Roman"/>
                          <a:cs typeface="Times New Roman"/>
                        </a:rPr>
                        <a:t>Design</a:t>
                      </a:r>
                      <a:endParaRPr sz="120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tcPr>
                </a:tc>
                <a:tc>
                  <a:txBody>
                    <a:bodyPr/>
                    <a:lstStyle/>
                    <a:p>
                      <a:pPr>
                        <a:lnSpc>
                          <a:spcPct val="100000"/>
                        </a:lnSpc>
                        <a:spcBef>
                          <a:spcPts val="20"/>
                        </a:spcBef>
                      </a:pPr>
                      <a:endParaRPr sz="1150">
                        <a:latin typeface="Times New Roman"/>
                        <a:cs typeface="Times New Roman"/>
                      </a:endParaRPr>
                    </a:p>
                    <a:p>
                      <a:pPr marL="6985" algn="ctr">
                        <a:lnSpc>
                          <a:spcPct val="100000"/>
                        </a:lnSpc>
                      </a:pPr>
                      <a:r>
                        <a:rPr lang="en-US" sz="1200" b="1" spc="-15" dirty="0">
                          <a:latin typeface="Times New Roman"/>
                          <a:cs typeface="Times New Roman"/>
                        </a:rPr>
                        <a:t>14/03/2024-01/04/20234</a:t>
                      </a:r>
                      <a:endParaRPr sz="1200" dirty="0">
                        <a:latin typeface="Times New Roman"/>
                        <a:cs typeface="Times New Roman"/>
                      </a:endParaRPr>
                    </a:p>
                  </a:txBody>
                  <a:tcPr marL="0" marR="0" marT="2540" marB="0">
                    <a:lnL w="6350">
                      <a:solidFill>
                        <a:srgbClr val="000000"/>
                      </a:solidFill>
                      <a:prstDash val="solid"/>
                    </a:lnL>
                    <a:lnR w="6350">
                      <a:solidFill>
                        <a:srgbClr val="000000"/>
                      </a:solidFill>
                      <a:prstDash val="solid"/>
                    </a:lnR>
                    <a:lnT w="6350">
                      <a:solidFill>
                        <a:srgbClr val="000000"/>
                      </a:solidFill>
                      <a:prstDash val="solid"/>
                    </a:lnT>
                  </a:tcPr>
                </a:tc>
                <a:extLst>
                  <a:ext uri="{0D108BD9-81ED-4DB2-BD59-A6C34878D82A}">
                    <a16:rowId xmlns:a16="http://schemas.microsoft.com/office/drawing/2014/main" val="10008"/>
                  </a:ext>
                </a:extLst>
              </a:tr>
              <a:tr h="259968">
                <a:tc>
                  <a:txBody>
                    <a:bodyPr/>
                    <a:lstStyle/>
                    <a:p>
                      <a:pPr marL="73025">
                        <a:lnSpc>
                          <a:spcPct val="100000"/>
                        </a:lnSpc>
                        <a:spcBef>
                          <a:spcPts val="235"/>
                        </a:spcBef>
                      </a:pPr>
                      <a:r>
                        <a:rPr sz="1200" spc="-5" dirty="0">
                          <a:latin typeface="Times New Roman"/>
                          <a:cs typeface="Times New Roman"/>
                        </a:rPr>
                        <a:t>1.User</a:t>
                      </a:r>
                      <a:r>
                        <a:rPr sz="1200" spc="-70" dirty="0">
                          <a:latin typeface="Times New Roman"/>
                          <a:cs typeface="Times New Roman"/>
                        </a:rPr>
                        <a:t> </a:t>
                      </a:r>
                      <a:r>
                        <a:rPr sz="1200" spc="-5" dirty="0">
                          <a:latin typeface="Times New Roman"/>
                          <a:cs typeface="Times New Roman"/>
                        </a:rPr>
                        <a:t>interface</a:t>
                      </a:r>
                      <a:r>
                        <a:rPr sz="1200" spc="-60" dirty="0">
                          <a:latin typeface="Times New Roman"/>
                          <a:cs typeface="Times New Roman"/>
                        </a:rPr>
                        <a:t> </a:t>
                      </a:r>
                      <a:r>
                        <a:rPr sz="1200" spc="-10" dirty="0">
                          <a:latin typeface="Times New Roman"/>
                          <a:cs typeface="Times New Roman"/>
                        </a:rPr>
                        <a:t>design</a:t>
                      </a:r>
                      <a:endParaRPr sz="1200">
                        <a:latin typeface="Times New Roman"/>
                        <a:cs typeface="Times New Roman"/>
                      </a:endParaRPr>
                    </a:p>
                  </a:txBody>
                  <a:tcPr marL="0" marR="0" marT="29845" marB="0">
                    <a:lnL w="6350">
                      <a:solidFill>
                        <a:srgbClr val="000000"/>
                      </a:solidFill>
                      <a:prstDash val="solid"/>
                    </a:lnL>
                    <a:lnR w="6350">
                      <a:solidFill>
                        <a:srgbClr val="000000"/>
                      </a:solidFill>
                      <a:prstDash val="solid"/>
                    </a:lnR>
                  </a:tcPr>
                </a:tc>
                <a:tc>
                  <a:txBody>
                    <a:bodyPr/>
                    <a:lstStyle/>
                    <a:p>
                      <a:pPr marL="6350" algn="ctr">
                        <a:lnSpc>
                          <a:spcPct val="100000"/>
                        </a:lnSpc>
                        <a:spcBef>
                          <a:spcPts val="190"/>
                        </a:spcBef>
                      </a:pPr>
                      <a:r>
                        <a:rPr lang="en-US" sz="1200" spc="-15">
                          <a:latin typeface="Times New Roman"/>
                          <a:cs typeface="Times New Roman"/>
                        </a:rPr>
                        <a:t>28/03/20234</a:t>
                      </a:r>
                      <a:endParaRPr sz="1200" dirty="0">
                        <a:latin typeface="Times New Roman"/>
                        <a:cs typeface="Times New Roman"/>
                      </a:endParaRPr>
                    </a:p>
                  </a:txBody>
                  <a:tcPr marL="0" marR="0" marT="2413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9"/>
                  </a:ext>
                </a:extLst>
              </a:tr>
              <a:tr h="324978">
                <a:tc>
                  <a:txBody>
                    <a:bodyPr/>
                    <a:lstStyle/>
                    <a:p>
                      <a:pPr marL="73025">
                        <a:lnSpc>
                          <a:spcPct val="100000"/>
                        </a:lnSpc>
                        <a:spcBef>
                          <a:spcPts val="254"/>
                        </a:spcBef>
                      </a:pPr>
                      <a:r>
                        <a:rPr sz="1200" spc="-5" dirty="0">
                          <a:latin typeface="Times New Roman"/>
                          <a:cs typeface="Times New Roman"/>
                        </a:rPr>
                        <a:t>2.Model</a:t>
                      </a:r>
                      <a:r>
                        <a:rPr sz="1200" spc="-25" dirty="0">
                          <a:latin typeface="Times New Roman"/>
                          <a:cs typeface="Times New Roman"/>
                        </a:rPr>
                        <a:t> </a:t>
                      </a:r>
                      <a:r>
                        <a:rPr sz="1200" spc="-15" dirty="0">
                          <a:latin typeface="Times New Roman"/>
                          <a:cs typeface="Times New Roman"/>
                        </a:rPr>
                        <a:t>design</a:t>
                      </a:r>
                      <a:endParaRPr sz="1200">
                        <a:latin typeface="Times New Roman"/>
                        <a:cs typeface="Times New Roman"/>
                      </a:endParaRPr>
                    </a:p>
                  </a:txBody>
                  <a:tcPr marL="0" marR="0" marT="32384" marB="0">
                    <a:lnL w="6350">
                      <a:solidFill>
                        <a:srgbClr val="000000"/>
                      </a:solidFill>
                      <a:prstDash val="solid"/>
                    </a:lnL>
                    <a:lnR w="6350">
                      <a:solidFill>
                        <a:srgbClr val="000000"/>
                      </a:solidFill>
                      <a:prstDash val="solid"/>
                    </a:lnR>
                    <a:lnB w="6350">
                      <a:solidFill>
                        <a:srgbClr val="000000"/>
                      </a:solidFill>
                      <a:prstDash val="solid"/>
                    </a:lnB>
                  </a:tcPr>
                </a:tc>
                <a:tc>
                  <a:txBody>
                    <a:bodyPr/>
                    <a:lstStyle/>
                    <a:p>
                      <a:pPr marL="6350" algn="ctr">
                        <a:lnSpc>
                          <a:spcPct val="100000"/>
                        </a:lnSpc>
                        <a:spcBef>
                          <a:spcPts val="215"/>
                        </a:spcBef>
                      </a:pPr>
                      <a:r>
                        <a:rPr lang="en-US" sz="1200" spc="-15">
                          <a:latin typeface="Times New Roman"/>
                          <a:cs typeface="Times New Roman"/>
                        </a:rPr>
                        <a:t>01/04/2024</a:t>
                      </a:r>
                      <a:endParaRPr sz="1200" dirty="0">
                        <a:latin typeface="Times New Roman"/>
                        <a:cs typeface="Times New Roman"/>
                      </a:endParaRPr>
                    </a:p>
                  </a:txBody>
                  <a:tcPr marL="0" marR="0" marT="27305" marB="0">
                    <a:lnL w="6350">
                      <a:solidFill>
                        <a:srgbClr val="000000"/>
                      </a:solidFill>
                      <a:prstDash val="solid"/>
                    </a:lnL>
                    <a:lnR w="6350">
                      <a:solidFill>
                        <a:srgbClr val="000000"/>
                      </a:solidFill>
                      <a:prstDash val="solid"/>
                    </a:lnR>
                    <a:lnB w="6350">
                      <a:solidFill>
                        <a:srgbClr val="000000"/>
                      </a:solidFill>
                      <a:prstDash val="solid"/>
                    </a:lnB>
                  </a:tcPr>
                </a:tc>
                <a:extLst>
                  <a:ext uri="{0D108BD9-81ED-4DB2-BD59-A6C34878D82A}">
                    <a16:rowId xmlns:a16="http://schemas.microsoft.com/office/drawing/2014/main" val="10010"/>
                  </a:ext>
                </a:extLst>
              </a:tr>
              <a:tr h="548640">
                <a:tc>
                  <a:txBody>
                    <a:bodyPr/>
                    <a:lstStyle/>
                    <a:p>
                      <a:pPr>
                        <a:lnSpc>
                          <a:spcPct val="100000"/>
                        </a:lnSpc>
                      </a:pPr>
                      <a:endParaRPr sz="1200">
                        <a:latin typeface="Times New Roman"/>
                        <a:cs typeface="Times New Roman"/>
                      </a:endParaRPr>
                    </a:p>
                    <a:p>
                      <a:pPr algn="ctr">
                        <a:lnSpc>
                          <a:spcPct val="100000"/>
                        </a:lnSpc>
                      </a:pPr>
                      <a:r>
                        <a:rPr sz="1200" b="1" spc="-5" dirty="0">
                          <a:latin typeface="Times New Roman"/>
                          <a:cs typeface="Times New Roman"/>
                        </a:rPr>
                        <a:t>Coding</a:t>
                      </a:r>
                      <a:r>
                        <a:rPr sz="1200" b="1" spc="-60" dirty="0">
                          <a:latin typeface="Times New Roman"/>
                          <a:cs typeface="Times New Roman"/>
                        </a:rPr>
                        <a:t> </a:t>
                      </a:r>
                      <a:r>
                        <a:rPr sz="1200" b="1" spc="-15" dirty="0">
                          <a:latin typeface="Times New Roman"/>
                          <a:cs typeface="Times New Roman"/>
                        </a:rPr>
                        <a:t>Phase</a:t>
                      </a:r>
                      <a:endParaRPr sz="12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20"/>
                        </a:spcBef>
                      </a:pPr>
                      <a:endParaRPr sz="1150">
                        <a:latin typeface="Times New Roman"/>
                        <a:cs typeface="Times New Roman"/>
                      </a:endParaRPr>
                    </a:p>
                    <a:p>
                      <a:pPr marL="6985" algn="ctr">
                        <a:lnSpc>
                          <a:spcPct val="100000"/>
                        </a:lnSpc>
                      </a:pPr>
                      <a:r>
                        <a:rPr lang="en-US" sz="1200" b="1" spc="-15">
                          <a:latin typeface="Times New Roman"/>
                          <a:cs typeface="Times New Roman"/>
                        </a:rPr>
                        <a:t>08/04/2024-24/04/2024</a:t>
                      </a:r>
                      <a:endParaRPr sz="1200" dirty="0">
                        <a:latin typeface="Times New Roman"/>
                        <a:cs typeface="Times New Roman"/>
                      </a:endParaRPr>
                    </a:p>
                  </a:txBody>
                  <a:tcPr marL="0" marR="0" marT="254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11"/>
                  </a:ext>
                </a:extLst>
              </a:tr>
              <a:tr h="401969">
                <a:tc>
                  <a:txBody>
                    <a:bodyPr/>
                    <a:lstStyle/>
                    <a:p>
                      <a:pPr>
                        <a:lnSpc>
                          <a:spcPct val="100000"/>
                        </a:lnSpc>
                      </a:pPr>
                      <a:endParaRPr sz="1200">
                        <a:latin typeface="Times New Roman"/>
                        <a:cs typeface="Times New Roman"/>
                      </a:endParaRPr>
                    </a:p>
                    <a:p>
                      <a:pPr algn="ctr">
                        <a:lnSpc>
                          <a:spcPct val="100000"/>
                        </a:lnSpc>
                      </a:pPr>
                      <a:r>
                        <a:rPr sz="1200" b="1" spc="-5" dirty="0">
                          <a:latin typeface="Times New Roman"/>
                          <a:cs typeface="Times New Roman"/>
                        </a:rPr>
                        <a:t>Testing</a:t>
                      </a:r>
                      <a:r>
                        <a:rPr sz="1200" b="1" spc="-45" dirty="0">
                          <a:latin typeface="Times New Roman"/>
                          <a:cs typeface="Times New Roman"/>
                        </a:rPr>
                        <a:t> </a:t>
                      </a:r>
                      <a:r>
                        <a:rPr sz="1200" b="1" spc="-15" dirty="0">
                          <a:latin typeface="Times New Roman"/>
                          <a:cs typeface="Times New Roman"/>
                        </a:rPr>
                        <a:t>Phase</a:t>
                      </a:r>
                      <a:endParaRPr sz="12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tcPr>
                </a:tc>
                <a:tc>
                  <a:txBody>
                    <a:bodyPr/>
                    <a:lstStyle/>
                    <a:p>
                      <a:pPr>
                        <a:lnSpc>
                          <a:spcPct val="100000"/>
                        </a:lnSpc>
                        <a:spcBef>
                          <a:spcPts val="20"/>
                        </a:spcBef>
                      </a:pPr>
                      <a:endParaRPr sz="1150">
                        <a:latin typeface="Times New Roman"/>
                        <a:cs typeface="Times New Roman"/>
                      </a:endParaRPr>
                    </a:p>
                    <a:p>
                      <a:pPr marL="6985" algn="ctr">
                        <a:lnSpc>
                          <a:spcPct val="100000"/>
                        </a:lnSpc>
                      </a:pPr>
                      <a:r>
                        <a:rPr lang="en-US" sz="1200" b="1" spc="-15">
                          <a:latin typeface="Times New Roman"/>
                          <a:cs typeface="Times New Roman"/>
                        </a:rPr>
                        <a:t>25/04/2024-6/05/2024</a:t>
                      </a:r>
                      <a:endParaRPr sz="1200" dirty="0">
                        <a:latin typeface="Times New Roman"/>
                        <a:cs typeface="Times New Roman"/>
                      </a:endParaRPr>
                    </a:p>
                  </a:txBody>
                  <a:tcPr marL="0" marR="0" marT="2540" marB="0">
                    <a:lnL w="6350">
                      <a:solidFill>
                        <a:srgbClr val="000000"/>
                      </a:solidFill>
                      <a:prstDash val="solid"/>
                    </a:lnL>
                    <a:lnR w="6350">
                      <a:solidFill>
                        <a:srgbClr val="000000"/>
                      </a:solidFill>
                      <a:prstDash val="solid"/>
                    </a:lnR>
                    <a:lnT w="6350">
                      <a:solidFill>
                        <a:srgbClr val="000000"/>
                      </a:solidFill>
                      <a:prstDash val="solid"/>
                    </a:lnT>
                  </a:tcPr>
                </a:tc>
                <a:extLst>
                  <a:ext uri="{0D108BD9-81ED-4DB2-BD59-A6C34878D82A}">
                    <a16:rowId xmlns:a16="http://schemas.microsoft.com/office/drawing/2014/main" val="10012"/>
                  </a:ext>
                </a:extLst>
              </a:tr>
              <a:tr h="259079">
                <a:tc>
                  <a:txBody>
                    <a:bodyPr/>
                    <a:lstStyle/>
                    <a:p>
                      <a:pPr marL="73025">
                        <a:lnSpc>
                          <a:spcPct val="100000"/>
                        </a:lnSpc>
                        <a:spcBef>
                          <a:spcPts val="229"/>
                        </a:spcBef>
                      </a:pPr>
                      <a:r>
                        <a:rPr sz="1200" dirty="0">
                          <a:latin typeface="Times New Roman"/>
                          <a:cs typeface="Times New Roman"/>
                        </a:rPr>
                        <a:t>1.System</a:t>
                      </a:r>
                      <a:r>
                        <a:rPr sz="1200" spc="-35" dirty="0">
                          <a:latin typeface="Times New Roman"/>
                          <a:cs typeface="Times New Roman"/>
                        </a:rPr>
                        <a:t> </a:t>
                      </a:r>
                      <a:r>
                        <a:rPr sz="1200" spc="-5" dirty="0">
                          <a:latin typeface="Times New Roman"/>
                          <a:cs typeface="Times New Roman"/>
                        </a:rPr>
                        <a:t>testing</a:t>
                      </a:r>
                      <a:endParaRPr sz="1200">
                        <a:latin typeface="Times New Roman"/>
                        <a:cs typeface="Times New Roman"/>
                      </a:endParaRPr>
                    </a:p>
                  </a:txBody>
                  <a:tcPr marL="0" marR="0" marT="29209" marB="0">
                    <a:lnL w="6350">
                      <a:solidFill>
                        <a:srgbClr val="000000"/>
                      </a:solidFill>
                      <a:prstDash val="solid"/>
                    </a:lnL>
                    <a:lnR w="6350">
                      <a:solidFill>
                        <a:srgbClr val="000000"/>
                      </a:solidFill>
                      <a:prstDash val="solid"/>
                    </a:lnR>
                  </a:tcPr>
                </a:tc>
                <a:tc>
                  <a:txBody>
                    <a:bodyPr/>
                    <a:lstStyle/>
                    <a:p>
                      <a:pPr marL="6350" algn="ctr">
                        <a:lnSpc>
                          <a:spcPct val="100000"/>
                        </a:lnSpc>
                        <a:spcBef>
                          <a:spcPts val="195"/>
                        </a:spcBef>
                      </a:pPr>
                      <a:r>
                        <a:rPr lang="en-US" sz="1200" spc="-15">
                          <a:latin typeface="Times New Roman"/>
                          <a:cs typeface="Times New Roman"/>
                        </a:rPr>
                        <a:t>25/04/2024</a:t>
                      </a:r>
                      <a:endParaRPr sz="1200" dirty="0">
                        <a:latin typeface="Times New Roman"/>
                        <a:cs typeface="Times New Roman"/>
                      </a:endParaRPr>
                    </a:p>
                  </a:txBody>
                  <a:tcPr marL="0" marR="0" marT="24765"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13"/>
                  </a:ext>
                </a:extLst>
              </a:tr>
              <a:tr h="261366">
                <a:tc>
                  <a:txBody>
                    <a:bodyPr/>
                    <a:lstStyle/>
                    <a:p>
                      <a:pPr marL="73025">
                        <a:lnSpc>
                          <a:spcPct val="100000"/>
                        </a:lnSpc>
                        <a:spcBef>
                          <a:spcPts val="254"/>
                        </a:spcBef>
                      </a:pPr>
                      <a:r>
                        <a:rPr sz="1200" dirty="0">
                          <a:latin typeface="Times New Roman"/>
                          <a:cs typeface="Times New Roman"/>
                        </a:rPr>
                        <a:t>2.Unit</a:t>
                      </a:r>
                      <a:r>
                        <a:rPr sz="1200" spc="-35" dirty="0">
                          <a:latin typeface="Times New Roman"/>
                          <a:cs typeface="Times New Roman"/>
                        </a:rPr>
                        <a:t> </a:t>
                      </a:r>
                      <a:r>
                        <a:rPr sz="1200" spc="-5" dirty="0">
                          <a:latin typeface="Times New Roman"/>
                          <a:cs typeface="Times New Roman"/>
                        </a:rPr>
                        <a:t>Testing</a:t>
                      </a:r>
                      <a:endParaRPr sz="1200">
                        <a:latin typeface="Times New Roman"/>
                        <a:cs typeface="Times New Roman"/>
                      </a:endParaRPr>
                    </a:p>
                  </a:txBody>
                  <a:tcPr marL="0" marR="0" marT="32384" marB="0">
                    <a:lnL w="6350">
                      <a:solidFill>
                        <a:srgbClr val="000000"/>
                      </a:solidFill>
                      <a:prstDash val="solid"/>
                    </a:lnL>
                    <a:lnR w="6350">
                      <a:solidFill>
                        <a:srgbClr val="000000"/>
                      </a:solidFill>
                      <a:prstDash val="solid"/>
                    </a:lnR>
                  </a:tcPr>
                </a:tc>
                <a:tc>
                  <a:txBody>
                    <a:bodyPr/>
                    <a:lstStyle/>
                    <a:p>
                      <a:pPr marL="6350" algn="ctr">
                        <a:lnSpc>
                          <a:spcPct val="100000"/>
                        </a:lnSpc>
                        <a:spcBef>
                          <a:spcPts val="215"/>
                        </a:spcBef>
                      </a:pPr>
                      <a:r>
                        <a:rPr lang="en-US" sz="1200" spc="-15">
                          <a:latin typeface="Times New Roman"/>
                          <a:cs typeface="Times New Roman"/>
                        </a:rPr>
                        <a:t>27/04/2024</a:t>
                      </a:r>
                      <a:endParaRPr lang="en-US" sz="1200" spc="-15" dirty="0">
                        <a:latin typeface="Times New Roman"/>
                        <a:cs typeface="Times New Roman"/>
                      </a:endParaRPr>
                    </a:p>
                  </a:txBody>
                  <a:tcPr marL="0" marR="0" marT="27305"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14"/>
                  </a:ext>
                </a:extLst>
              </a:tr>
              <a:tr h="238696">
                <a:tc>
                  <a:txBody>
                    <a:bodyPr/>
                    <a:lstStyle/>
                    <a:p>
                      <a:pPr marL="73025">
                        <a:lnSpc>
                          <a:spcPct val="100000"/>
                        </a:lnSpc>
                        <a:spcBef>
                          <a:spcPts val="270"/>
                        </a:spcBef>
                      </a:pPr>
                      <a:r>
                        <a:rPr sz="1200" spc="-5" dirty="0">
                          <a:latin typeface="Times New Roman"/>
                          <a:cs typeface="Times New Roman"/>
                        </a:rPr>
                        <a:t>3.Integration</a:t>
                      </a:r>
                      <a:r>
                        <a:rPr sz="1200" spc="-20" dirty="0">
                          <a:latin typeface="Times New Roman"/>
                          <a:cs typeface="Times New Roman"/>
                        </a:rPr>
                        <a:t> </a:t>
                      </a:r>
                      <a:r>
                        <a:rPr sz="1200" spc="-5" dirty="0">
                          <a:latin typeface="Times New Roman"/>
                          <a:cs typeface="Times New Roman"/>
                        </a:rPr>
                        <a:t>Testing</a:t>
                      </a:r>
                      <a:endParaRPr sz="1200">
                        <a:latin typeface="Times New Roman"/>
                        <a:cs typeface="Times New Roman"/>
                      </a:endParaRPr>
                    </a:p>
                  </a:txBody>
                  <a:tcPr marL="0" marR="0" marT="34290" marB="0">
                    <a:lnL w="6350">
                      <a:solidFill>
                        <a:srgbClr val="000000"/>
                      </a:solidFill>
                      <a:prstDash val="solid"/>
                    </a:lnL>
                    <a:lnR w="6350">
                      <a:solidFill>
                        <a:srgbClr val="000000"/>
                      </a:solidFill>
                      <a:prstDash val="solid"/>
                    </a:lnR>
                  </a:tcPr>
                </a:tc>
                <a:tc>
                  <a:txBody>
                    <a:bodyPr/>
                    <a:lstStyle/>
                    <a:p>
                      <a:pPr marL="6350" algn="ctr">
                        <a:lnSpc>
                          <a:spcPct val="100000"/>
                        </a:lnSpc>
                        <a:spcBef>
                          <a:spcPts val="210"/>
                        </a:spcBef>
                      </a:pPr>
                      <a:r>
                        <a:rPr lang="en-US" sz="1200" spc="-15">
                          <a:latin typeface="Times New Roman"/>
                          <a:cs typeface="Times New Roman"/>
                        </a:rPr>
                        <a:t>30/04/2024</a:t>
                      </a:r>
                      <a:endParaRPr sz="1200" dirty="0">
                        <a:latin typeface="Times New Roman"/>
                        <a:cs typeface="Times New Roman"/>
                      </a:endParaRPr>
                    </a:p>
                  </a:txBody>
                  <a:tcPr marL="0" marR="0" marT="2667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15"/>
                  </a:ext>
                </a:extLst>
              </a:tr>
              <a:tr h="663496">
                <a:tc>
                  <a:txBody>
                    <a:bodyPr/>
                    <a:lstStyle/>
                    <a:p>
                      <a:pPr marL="73025">
                        <a:lnSpc>
                          <a:spcPct val="100000"/>
                        </a:lnSpc>
                        <a:spcBef>
                          <a:spcPts val="110"/>
                        </a:spcBef>
                      </a:pPr>
                      <a:r>
                        <a:rPr sz="1200" dirty="0">
                          <a:latin typeface="Times New Roman"/>
                          <a:cs typeface="Times New Roman"/>
                        </a:rPr>
                        <a:t>4.</a:t>
                      </a:r>
                      <a:r>
                        <a:rPr sz="1200" spc="-15" dirty="0">
                          <a:latin typeface="Times New Roman"/>
                          <a:cs typeface="Times New Roman"/>
                        </a:rPr>
                        <a:t> </a:t>
                      </a:r>
                      <a:r>
                        <a:rPr sz="1200" spc="-5" dirty="0">
                          <a:latin typeface="Times New Roman"/>
                          <a:cs typeface="Times New Roman"/>
                        </a:rPr>
                        <a:t>User</a:t>
                      </a:r>
                      <a:r>
                        <a:rPr sz="1200" spc="-15" dirty="0">
                          <a:latin typeface="Times New Roman"/>
                          <a:cs typeface="Times New Roman"/>
                        </a:rPr>
                        <a:t> </a:t>
                      </a:r>
                      <a:r>
                        <a:rPr sz="1200" spc="-5" dirty="0">
                          <a:latin typeface="Times New Roman"/>
                          <a:cs typeface="Times New Roman"/>
                        </a:rPr>
                        <a:t>Acceptance</a:t>
                      </a:r>
                      <a:r>
                        <a:rPr sz="1200" spc="-15" dirty="0">
                          <a:latin typeface="Times New Roman"/>
                          <a:cs typeface="Times New Roman"/>
                        </a:rPr>
                        <a:t> </a:t>
                      </a:r>
                      <a:r>
                        <a:rPr sz="1200" dirty="0">
                          <a:latin typeface="Times New Roman"/>
                          <a:cs typeface="Times New Roman"/>
                        </a:rPr>
                        <a:t>Testing</a:t>
                      </a:r>
                      <a:endParaRPr sz="1200">
                        <a:latin typeface="Times New Roman"/>
                        <a:cs typeface="Times New Roman"/>
                      </a:endParaRPr>
                    </a:p>
                  </a:txBody>
                  <a:tcPr marL="0" marR="0" marT="13970" marB="0">
                    <a:lnL w="6350">
                      <a:solidFill>
                        <a:srgbClr val="000000"/>
                      </a:solidFill>
                      <a:prstDash val="solid"/>
                    </a:lnL>
                    <a:lnR w="6350">
                      <a:solidFill>
                        <a:srgbClr val="000000"/>
                      </a:solidFill>
                      <a:prstDash val="solid"/>
                    </a:lnR>
                    <a:lnB w="6350">
                      <a:solidFill>
                        <a:srgbClr val="000000"/>
                      </a:solidFill>
                      <a:prstDash val="solid"/>
                    </a:lnB>
                  </a:tcPr>
                </a:tc>
                <a:tc>
                  <a:txBody>
                    <a:bodyPr/>
                    <a:lstStyle/>
                    <a:p>
                      <a:pPr marL="31750" algn="ctr">
                        <a:lnSpc>
                          <a:spcPct val="100000"/>
                        </a:lnSpc>
                        <a:spcBef>
                          <a:spcPts val="15"/>
                        </a:spcBef>
                      </a:pPr>
                      <a:r>
                        <a:rPr lang="en-US" sz="1200" spc="-15">
                          <a:latin typeface="Times New Roman"/>
                          <a:cs typeface="Times New Roman"/>
                        </a:rPr>
                        <a:t>06/05/2024</a:t>
                      </a:r>
                      <a:endParaRPr sz="1200" dirty="0">
                        <a:latin typeface="Times New Roman"/>
                        <a:cs typeface="Times New Roman"/>
                      </a:endParaRPr>
                    </a:p>
                  </a:txBody>
                  <a:tcPr marL="0" marR="0" marT="1905" marB="0">
                    <a:lnL w="6350">
                      <a:solidFill>
                        <a:srgbClr val="000000"/>
                      </a:solidFill>
                      <a:prstDash val="solid"/>
                    </a:lnL>
                    <a:lnR w="6350">
                      <a:solidFill>
                        <a:srgbClr val="000000"/>
                      </a:solidFill>
                      <a:prstDash val="solid"/>
                    </a:lnR>
                    <a:lnB w="6350">
                      <a:solidFill>
                        <a:srgbClr val="000000"/>
                      </a:solidFill>
                      <a:prstDash val="solid"/>
                    </a:lnB>
                  </a:tcPr>
                </a:tc>
                <a:extLst>
                  <a:ext uri="{0D108BD9-81ED-4DB2-BD59-A6C34878D82A}">
                    <a16:rowId xmlns:a16="http://schemas.microsoft.com/office/drawing/2014/main" val="10016"/>
                  </a:ext>
                </a:extLst>
              </a:tr>
              <a:tr h="423672">
                <a:tc>
                  <a:txBody>
                    <a:bodyPr/>
                    <a:lstStyle/>
                    <a:p>
                      <a:pPr>
                        <a:lnSpc>
                          <a:spcPct val="100000"/>
                        </a:lnSpc>
                        <a:spcBef>
                          <a:spcPts val="5"/>
                        </a:spcBef>
                      </a:pPr>
                      <a:endParaRPr sz="1150">
                        <a:latin typeface="Times New Roman"/>
                        <a:cs typeface="Times New Roman"/>
                      </a:endParaRPr>
                    </a:p>
                    <a:p>
                      <a:pPr marL="654685">
                        <a:lnSpc>
                          <a:spcPct val="100000"/>
                        </a:lnSpc>
                        <a:spcBef>
                          <a:spcPts val="5"/>
                        </a:spcBef>
                      </a:pPr>
                      <a:r>
                        <a:rPr sz="1200" b="1" spc="-5" dirty="0">
                          <a:latin typeface="Times New Roman"/>
                          <a:cs typeface="Times New Roman"/>
                        </a:rPr>
                        <a:t>Future</a:t>
                      </a:r>
                      <a:r>
                        <a:rPr sz="1200" b="1" spc="-60" dirty="0">
                          <a:latin typeface="Times New Roman"/>
                          <a:cs typeface="Times New Roman"/>
                        </a:rPr>
                        <a:t> </a:t>
                      </a:r>
                      <a:r>
                        <a:rPr sz="1200" b="1" spc="-15" dirty="0">
                          <a:latin typeface="Times New Roman"/>
                          <a:cs typeface="Times New Roman"/>
                        </a:rPr>
                        <a:t>Enhancement</a:t>
                      </a:r>
                      <a:endParaRPr sz="1200">
                        <a:latin typeface="Times New Roman"/>
                        <a:cs typeface="Times New Roman"/>
                      </a:endParaRPr>
                    </a:p>
                  </a:txBody>
                  <a:tcPr marL="0" marR="0" marT="63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55"/>
                        </a:spcBef>
                      </a:pPr>
                      <a:endParaRPr sz="1100">
                        <a:latin typeface="Times New Roman"/>
                        <a:cs typeface="Times New Roman"/>
                      </a:endParaRPr>
                    </a:p>
                    <a:p>
                      <a:pPr marL="41275" algn="ctr">
                        <a:lnSpc>
                          <a:spcPct val="100000"/>
                        </a:lnSpc>
                      </a:pPr>
                      <a:r>
                        <a:rPr lang="en-US" sz="1200">
                          <a:latin typeface="Times New Roman"/>
                          <a:cs typeface="Times New Roman"/>
                        </a:rPr>
                        <a:t>6/05/2024</a:t>
                      </a:r>
                      <a:endParaRPr sz="1200" dirty="0">
                        <a:latin typeface="Times New Roman"/>
                        <a:cs typeface="Times New Roman"/>
                      </a:endParaRPr>
                    </a:p>
                  </a:txBody>
                  <a:tcPr marL="0" marR="0" marT="698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17"/>
                  </a:ext>
                </a:extLst>
              </a:tr>
              <a:tr h="531875">
                <a:tc>
                  <a:txBody>
                    <a:bodyPr/>
                    <a:lstStyle/>
                    <a:p>
                      <a:pPr>
                        <a:lnSpc>
                          <a:spcPct val="100000"/>
                        </a:lnSpc>
                        <a:spcBef>
                          <a:spcPts val="45"/>
                        </a:spcBef>
                      </a:pPr>
                      <a:endParaRPr sz="1150">
                        <a:latin typeface="Times New Roman"/>
                        <a:cs typeface="Times New Roman"/>
                      </a:endParaRPr>
                    </a:p>
                    <a:p>
                      <a:pPr marL="709930">
                        <a:lnSpc>
                          <a:spcPct val="100000"/>
                        </a:lnSpc>
                      </a:pPr>
                      <a:r>
                        <a:rPr sz="1200" b="1" spc="-5" dirty="0">
                          <a:latin typeface="Times New Roman"/>
                          <a:cs typeface="Times New Roman"/>
                        </a:rPr>
                        <a:t>Project</a:t>
                      </a:r>
                      <a:r>
                        <a:rPr sz="1200" b="1" spc="-40" dirty="0">
                          <a:latin typeface="Times New Roman"/>
                          <a:cs typeface="Times New Roman"/>
                        </a:rPr>
                        <a:t> </a:t>
                      </a:r>
                      <a:r>
                        <a:rPr sz="1200" b="1" spc="-15" dirty="0">
                          <a:latin typeface="Times New Roman"/>
                          <a:cs typeface="Times New Roman"/>
                        </a:rPr>
                        <a:t>Completion</a:t>
                      </a:r>
                      <a:endParaRPr sz="120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55"/>
                        </a:spcBef>
                      </a:pPr>
                      <a:endParaRPr sz="1100">
                        <a:latin typeface="Times New Roman"/>
                        <a:cs typeface="Times New Roman"/>
                      </a:endParaRPr>
                    </a:p>
                    <a:p>
                      <a:pPr marL="41275" algn="ctr">
                        <a:lnSpc>
                          <a:spcPct val="100000"/>
                        </a:lnSpc>
                      </a:pPr>
                      <a:r>
                        <a:rPr lang="en-US" sz="1200" dirty="0">
                          <a:latin typeface="Times New Roman"/>
                          <a:cs typeface="Times New Roman"/>
                        </a:rPr>
                        <a:t>7/05/2024</a:t>
                      </a:r>
                      <a:endParaRPr sz="1200" dirty="0">
                        <a:latin typeface="Times New Roman"/>
                        <a:cs typeface="Times New Roman"/>
                      </a:endParaRPr>
                    </a:p>
                  </a:txBody>
                  <a:tcPr marL="0" marR="0" marT="698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18"/>
                  </a:ext>
                </a:extLst>
              </a:tr>
            </a:tbl>
          </a:graphicData>
        </a:graphic>
      </p:graphicFrame>
      <p:sp>
        <p:nvSpPr>
          <p:cNvPr id="12" name="Date Placeholder 11">
            <a:extLst>
              <a:ext uri="{FF2B5EF4-FFF2-40B4-BE49-F238E27FC236}">
                <a16:creationId xmlns:a16="http://schemas.microsoft.com/office/drawing/2014/main" id="{EB03F3BE-5758-7DFC-6715-42A34AEA30A3}"/>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4EC05DE1-19A0-F26A-4C4D-E45721FC6E06}"/>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760A7B3D-EE09-0DBF-777C-27E2F1F5DE4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509E4CBE-8170-9723-FC8B-B6B59B5CBCD2}"/>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0652124F-E341-A286-CA80-654EDA0676BC}"/>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a:t>
            </a:r>
            <a:endParaRPr sz="1100">
              <a:latin typeface="Times New Roman"/>
              <a:cs typeface="Times New Roman"/>
            </a:endParaRPr>
          </a:p>
        </p:txBody>
      </p:sp>
      <p:sp>
        <p:nvSpPr>
          <p:cNvPr id="18" name="object 5">
            <a:extLst>
              <a:ext uri="{FF2B5EF4-FFF2-40B4-BE49-F238E27FC236}">
                <a16:creationId xmlns:a16="http://schemas.microsoft.com/office/drawing/2014/main" id="{EAFA5C22-FAAB-0417-DA8E-7D0D10233B87}"/>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2. WORK PLAN</a:t>
            </a:r>
            <a:endParaRPr sz="1600">
              <a:latin typeface="Times New Roman"/>
              <a:cs typeface="Times New Roman"/>
            </a:endParaRPr>
          </a:p>
        </p:txBody>
      </p:sp>
    </p:spTree>
    <p:extLst>
      <p:ext uri="{BB962C8B-B14F-4D97-AF65-F5344CB8AC3E}">
        <p14:creationId xmlns:p14="http://schemas.microsoft.com/office/powerpoint/2010/main" val="23306328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1660</TotalTime>
  <Words>6747</Words>
  <Application>Microsoft Office PowerPoint</Application>
  <PresentationFormat>Custom</PresentationFormat>
  <Paragraphs>703</Paragraphs>
  <Slides>35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Aptos</vt:lpstr>
      <vt:lpstr>Arial</vt:lpstr>
      <vt:lpstr>Calibri</vt:lpstr>
      <vt:lpstr>Segoe UI</vt:lpstr>
      <vt:lpstr>Söhne</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SAFEE</dc:creator>
  <cp:lastModifiedBy>Steve Santhosh</cp:lastModifiedBy>
  <cp:revision>777</cp:revision>
  <dcterms:created xsi:type="dcterms:W3CDTF">2024-04-15T09:57:13Z</dcterms:created>
  <dcterms:modified xsi:type="dcterms:W3CDTF">2024-05-09T10:38:41Z</dcterms:modified>
</cp:coreProperties>
</file>